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70" r:id="rId3"/>
    <p:sldMasterId id="2147483674" r:id="rId4"/>
    <p:sldMasterId id="2147483699" r:id="rId5"/>
    <p:sldMasterId id="2147483738" r:id="rId6"/>
  </p:sldMasterIdLst>
  <p:notesMasterIdLst>
    <p:notesMasterId r:id="rId26"/>
  </p:notesMasterIdLst>
  <p:sldIdLst>
    <p:sldId id="324" r:id="rId7"/>
    <p:sldId id="357" r:id="rId8"/>
    <p:sldId id="374" r:id="rId9"/>
    <p:sldId id="278" r:id="rId10"/>
    <p:sldId id="373" r:id="rId11"/>
    <p:sldId id="379" r:id="rId12"/>
    <p:sldId id="375" r:id="rId13"/>
    <p:sldId id="376" r:id="rId14"/>
    <p:sldId id="377" r:id="rId15"/>
    <p:sldId id="380" r:id="rId16"/>
    <p:sldId id="382" r:id="rId17"/>
    <p:sldId id="367" r:id="rId18"/>
    <p:sldId id="381" r:id="rId19"/>
    <p:sldId id="388" r:id="rId20"/>
    <p:sldId id="383" r:id="rId21"/>
    <p:sldId id="384" r:id="rId22"/>
    <p:sldId id="385" r:id="rId23"/>
    <p:sldId id="386" r:id="rId24"/>
    <p:sldId id="387" r:id="rId2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8144" autoAdjust="0"/>
  </p:normalViewPr>
  <p:slideViewPr>
    <p:cSldViewPr snapToGrid="0" showGuides="1">
      <p:cViewPr>
        <p:scale>
          <a:sx n="68" d="100"/>
          <a:sy n="68" d="100"/>
        </p:scale>
        <p:origin x="-744" y="-22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C418-88D0-4600-9055-A3F4C51D20E8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B5A25-46C6-46B8-9768-587D1FAFF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" y="0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90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7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0" indent="0" algn="ctr">
              <a:buNone/>
              <a:defRPr sz="55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7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215686"/>
            <a:ext cx="11573197" cy="724247"/>
          </a:xfrm>
          <a:prstGeom prst="rect">
            <a:avLst/>
          </a:prstGeom>
        </p:spPr>
        <p:txBody>
          <a:bodyPr lIns="91438" tIns="91438" rIns="91438" bIns="45719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/>
          <p:cNvGrpSpPr/>
          <p:nvPr userDrawn="1"/>
        </p:nvGrpSpPr>
        <p:grpSpPr>
          <a:xfrm>
            <a:off x="5071386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8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9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0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1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2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</p:grpSp>
      <p:grpSp>
        <p:nvGrpSpPr>
          <p:cNvPr id="22" name="Graphic 14"/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/>
          <p:cNvGrpSpPr/>
          <p:nvPr userDrawn="1"/>
        </p:nvGrpSpPr>
        <p:grpSpPr>
          <a:xfrm>
            <a:off x="784385" y="2121345"/>
            <a:ext cx="2820225" cy="2218155"/>
            <a:chOff x="2444748" y="555045"/>
            <a:chExt cx="7282048" cy="5727454"/>
          </a:xfrm>
        </p:grpSpPr>
        <p:sp>
          <p:nvSpPr>
            <p:cNvPr id="32" name="Freeform: Shape 31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/>
          <p:cNvGrpSpPr/>
          <p:nvPr userDrawn="1"/>
        </p:nvGrpSpPr>
        <p:grpSpPr>
          <a:xfrm>
            <a:off x="8590773" y="2121345"/>
            <a:ext cx="2820225" cy="2218155"/>
            <a:chOff x="2444748" y="555045"/>
            <a:chExt cx="7282048" cy="5727454"/>
          </a:xfrm>
        </p:grpSpPr>
        <p:sp>
          <p:nvSpPr>
            <p:cNvPr id="41" name="Freeform: Shape 40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76171" y="1850554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7260" y="2250254"/>
            <a:ext cx="2570017" cy="1457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708106" y="2270243"/>
            <a:ext cx="2570017" cy="1457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7" y="426501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8" tIns="45719" rIns="91438" bIns="45719" anchor="ctr"/>
          <a:lstStyle>
            <a:lvl1pPr marL="0" indent="0" algn="ctr"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8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91438" tIns="45719" rIns="91438" bIns="45719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91438" tIns="45719" rIns="91438" bIns="45719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91438" tIns="45719" rIns="91438" bIns="45719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4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91438" tIns="45719" rIns="91438" bIns="45719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/>
          <p:cNvGrpSpPr/>
          <p:nvPr userDrawn="1"/>
        </p:nvGrpSpPr>
        <p:grpSpPr>
          <a:xfrm>
            <a:off x="914667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/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1" name="Rectangle 36"/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2" name="Rectangle 37"/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3" name="Rectangle 38"/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4" name="Rectangle 39"/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5" name="Rectangle 40"/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</p:grpSp>
      <p:grpSp>
        <p:nvGrpSpPr>
          <p:cNvPr id="16" name="그룹 70"/>
          <p:cNvGrpSpPr/>
          <p:nvPr userDrawn="1"/>
        </p:nvGrpSpPr>
        <p:grpSpPr>
          <a:xfrm>
            <a:off x="3684606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/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8" name="Rectangle 43"/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19" name="Rectangle 44"/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0" name="Rectangle 45"/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1" name="Rectangle 46"/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3" name="Rectangle 47"/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</p:grpSp>
      <p:grpSp>
        <p:nvGrpSpPr>
          <p:cNvPr id="24" name="그룹 77"/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6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7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8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9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30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</p:grpSp>
      <p:grpSp>
        <p:nvGrpSpPr>
          <p:cNvPr id="31" name="그룹 84"/>
          <p:cNvGrpSpPr/>
          <p:nvPr userDrawn="1"/>
        </p:nvGrpSpPr>
        <p:grpSpPr>
          <a:xfrm>
            <a:off x="9224483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/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33" name="Rectangle 58"/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34" name="Rectangle 59"/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35" name="Rectangle 60"/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36" name="Rectangle 61"/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37" name="Rectangle 62"/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4" tIns="60957" rIns="121914" bIns="60957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179288"/>
          </a:xfrm>
          <a:prstGeom prst="rect">
            <a:avLst/>
          </a:prstGeom>
        </p:spPr>
        <p:txBody>
          <a:bodyPr lIns="121914" tIns="60957" rIns="121914" bIns="60957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4" tIns="60957" rIns="121914" bIns="60957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4271797" y="-3096"/>
            <a:ext cx="36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>
            <a:off x="4995856" y="5774988"/>
            <a:ext cx="2200288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>
            <a:off x="5388864" y="5991748"/>
            <a:ext cx="1414272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8" name="그림 개체 틀 7"/>
          <p:cNvSpPr>
            <a:spLocks noGrp="1"/>
          </p:cNvSpPr>
          <p:nvPr>
            <p:ph type="pic" idx="12" hasCustomPrompt="1"/>
          </p:nvPr>
        </p:nvSpPr>
        <p:spPr>
          <a:xfrm>
            <a:off x="4391797" y="3"/>
            <a:ext cx="3360000" cy="2281540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21914" tIns="60957" rIns="121914" bIns="60957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4" tIns="60957" rIns="121914" bIns="60957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54504" y="1568923"/>
            <a:ext cx="2495680" cy="4068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483807" y="1568084"/>
            <a:ext cx="2495680" cy="406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213109" y="1567242"/>
            <a:ext cx="2495680" cy="406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942413" y="1566401"/>
            <a:ext cx="2495680" cy="406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100635" y="1760115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88545" y="1760115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29938" y="1760115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559241" y="1760115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07" y="601926"/>
            <a:ext cx="4376052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818277" y="779697"/>
            <a:ext cx="3988779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24607" y="1727823"/>
            <a:ext cx="4074453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4" tIns="60957" rIns="121914" bIns="60957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5" y="3332991"/>
            <a:ext cx="4800533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5067" y="3686187"/>
            <a:ext cx="2281876" cy="1666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215686"/>
            <a:ext cx="11573197" cy="724247"/>
          </a:xfrm>
          <a:prstGeom prst="rect">
            <a:avLst/>
          </a:prstGeom>
        </p:spPr>
        <p:txBody>
          <a:bodyPr lIns="91438" tIns="91438" rIns="91438" bIns="45719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520821" y="5638801"/>
            <a:ext cx="1471155" cy="1132151"/>
            <a:chOff x="-707925" y="3668339"/>
            <a:chExt cx="3880686" cy="2986443"/>
          </a:xfrm>
        </p:grpSpPr>
        <p:sp>
          <p:nvSpPr>
            <p:cNvPr id="13" name="Freeform: Shape 12"/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/>
          <p:cNvGrpSpPr/>
          <p:nvPr userDrawn="1"/>
        </p:nvGrpSpPr>
        <p:grpSpPr>
          <a:xfrm>
            <a:off x="5071386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6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7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8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9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30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12192000" cy="3621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0904" y="743253"/>
            <a:ext cx="3456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016597" y="743253"/>
            <a:ext cx="3456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373751" y="743253"/>
            <a:ext cx="3456000" cy="53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79868" y="1"/>
            <a:ext cx="4032267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96133" y="3429000"/>
            <a:ext cx="201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79867" y="3429000"/>
            <a:ext cx="201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34683" y="720002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405" y="720002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30960" y="720002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/>
          <p:cNvSpPr>
            <a:spLocks noGrp="1"/>
          </p:cNvSpPr>
          <p:nvPr>
            <p:ph type="pic" idx="14" hasCustomPrompt="1"/>
          </p:nvPr>
        </p:nvSpPr>
        <p:spPr>
          <a:xfrm>
            <a:off x="4751851" y="851535"/>
            <a:ext cx="5760640" cy="6006468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21914" tIns="60957" rIns="121914" bIns="60957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idx="11" hasCustomPrompt="1"/>
          </p:nvPr>
        </p:nvSpPr>
        <p:spPr>
          <a:xfrm>
            <a:off x="7514173" y="4"/>
            <a:ext cx="4677827" cy="5785689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21914" tIns="60957" rIns="121914" bIns="60957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676807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 lIns="121914" tIns="60957" rIns="121914" bIns="60957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lIns="121914" tIns="60957" rIns="121914" bIns="60957" anchor="ctr"/>
          <a:lstStyle>
            <a:lvl1pPr marL="0" indent="0" algn="ctr">
              <a:buNone/>
              <a:defRPr sz="5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472012" y="1508788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709244" y="1796669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3456858" y="1650936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 latinLnBrk="1"/>
            <a:endParaRPr lang="ko-KR" alt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"/>
            <a:ext cx="407988" cy="819151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9" y="1264199"/>
            <a:ext cx="5670487" cy="4268965"/>
          </a:xfrm>
        </p:spPr>
        <p:txBody>
          <a:bodyPr lIns="121914" tIns="60957" rIns="121914" bIns="60957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7" y="4151086"/>
            <a:ext cx="4633807" cy="1591181"/>
          </a:xfrm>
        </p:spPr>
        <p:txBody>
          <a:bodyPr lIns="121914" tIns="60957" rIns="121914" bIns="60957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524563" y="1115735"/>
            <a:ext cx="0" cy="4626535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743617" y="1367501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lIns="121914" tIns="60957" rIns="121914" bIns="60957"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241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31" y="215687"/>
            <a:ext cx="11573197" cy="724247"/>
          </a:xfrm>
          <a:prstGeom prst="rect">
            <a:avLst/>
          </a:prstGeom>
        </p:spPr>
        <p:txBody>
          <a:bodyPr lIns="121914" tIns="121914" rIns="121914" bIns="60957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520821" y="5638802"/>
            <a:ext cx="1471155" cy="1132151"/>
            <a:chOff x="-707925" y="3668339"/>
            <a:chExt cx="3880686" cy="2986443"/>
          </a:xfrm>
        </p:grpSpPr>
        <p:sp>
          <p:nvSpPr>
            <p:cNvPr id="13" name="Freeform: Shape 12"/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 latinLnBrk="1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그룹 77"/>
          <p:cNvGrpSpPr/>
          <p:nvPr userDrawn="1"/>
        </p:nvGrpSpPr>
        <p:grpSpPr>
          <a:xfrm>
            <a:off x="5071387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 latinLnBrk="1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78911"/>
            <a:ext cx="9133731" cy="1233424"/>
          </a:xfrm>
        </p:spPr>
        <p:txBody>
          <a:bodyPr lIns="121914" tIns="60957" rIns="121914" bIns="60957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lIns="121914" tIns="60957" rIns="121914" bIns="60957"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lIns="121914" tIns="60957" rIns="121914" bIns="60957"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4" y="6601968"/>
            <a:ext cx="6978460" cy="237744"/>
          </a:xfrm>
        </p:spPr>
        <p:txBody>
          <a:bodyPr lIns="121914" tIns="60957" rIns="121914" bIns="60957"/>
          <a:lstStyle/>
          <a:p>
            <a:pPr defTabSz="1219140" latinLnBrk="1"/>
            <a:r>
              <a:rPr lang="en-US" sz="2400" smtClean="0">
                <a:solidFill>
                  <a:prstClr val="black"/>
                </a:solidFill>
              </a:rPr>
              <a:t>Add a footer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75778" y="6601968"/>
            <a:ext cx="1063199" cy="193933"/>
          </a:xfrm>
        </p:spPr>
        <p:txBody>
          <a:bodyPr lIns="121914" tIns="60957" rIns="121914" bIns="60957"/>
          <a:lstStyle/>
          <a:p>
            <a:pPr defTabSz="1219140" latinLnBrk="1"/>
            <a:fld id="{F12952B5-7A2F-4CC8-B7CE-9234E21C2837}" type="datetime1">
              <a:rPr lang="en-US" sz="2400" smtClean="0">
                <a:solidFill>
                  <a:prstClr val="black"/>
                </a:solidFill>
              </a:rPr>
              <a:pPr defTabSz="1219140" latinLnBrk="1"/>
              <a:t>11/9/2020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 lIns="121914" tIns="60957" rIns="121914" bIns="60957"/>
          <a:lstStyle/>
          <a:p>
            <a:pPr defTabSz="1219140" latinLnBrk="1"/>
            <a:fld id="{4FAB73BC-B049-4115-A692-8D63A059BFB8}" type="slidenum">
              <a:rPr lang="en-US" sz="2400" smtClean="0">
                <a:solidFill>
                  <a:prstClr val="black"/>
                </a:solidFill>
              </a:rPr>
              <a:pPr defTabSz="1219140" latinLnBrk="1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4271797" y="-3096"/>
            <a:ext cx="36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>
            <a:off x="4995856" y="5774987"/>
            <a:ext cx="2200288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>
            <a:off x="5388864" y="5991747"/>
            <a:ext cx="1414272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8" name="그림 개체 틀 7"/>
          <p:cNvSpPr>
            <a:spLocks noGrp="1"/>
          </p:cNvSpPr>
          <p:nvPr>
            <p:ph type="pic" idx="12" hasCustomPrompt="1"/>
          </p:nvPr>
        </p:nvSpPr>
        <p:spPr>
          <a:xfrm>
            <a:off x="4391797" y="2"/>
            <a:ext cx="3360000" cy="2281540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21917" tIns="60958" rIns="121917" bIns="60958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54504" y="1568923"/>
            <a:ext cx="2495680" cy="4068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483807" y="1568082"/>
            <a:ext cx="2495680" cy="406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213109" y="1567241"/>
            <a:ext cx="2495680" cy="406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942413" y="1566400"/>
            <a:ext cx="2495680" cy="406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100634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88543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29937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559239" y="1760114"/>
            <a:ext cx="1803423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06" y="601925"/>
            <a:ext cx="4376052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818277" y="779695"/>
            <a:ext cx="3988779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24606" y="1727823"/>
            <a:ext cx="4074453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4" y="3332990"/>
            <a:ext cx="4800533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5067" y="3686187"/>
            <a:ext cx="2281876" cy="1666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78524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3621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0904" y="743253"/>
            <a:ext cx="3456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016597" y="743253"/>
            <a:ext cx="3456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373751" y="743253"/>
            <a:ext cx="3456000" cy="53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79867" y="1"/>
            <a:ext cx="4032267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96133" y="3429000"/>
            <a:ext cx="201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79867" y="3429000"/>
            <a:ext cx="201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34683" y="720001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405" y="720001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30960" y="720001"/>
            <a:ext cx="2304256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/>
          <p:cNvSpPr>
            <a:spLocks noGrp="1"/>
          </p:cNvSpPr>
          <p:nvPr>
            <p:ph type="pic" idx="14" hasCustomPrompt="1"/>
          </p:nvPr>
        </p:nvSpPr>
        <p:spPr>
          <a:xfrm>
            <a:off x="4751851" y="851534"/>
            <a:ext cx="5760640" cy="6006468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21917" tIns="60958" rIns="121917" bIns="60958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idx="11" hasCustomPrompt="1"/>
          </p:nvPr>
        </p:nvSpPr>
        <p:spPr>
          <a:xfrm>
            <a:off x="7514173" y="2"/>
            <a:ext cx="4677827" cy="5785689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21917" tIns="60958" rIns="121917" bIns="60958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76807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5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latinLnBrk="1"/>
            <a:endParaRPr lang="ko-KR" alt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1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8" y="1264198"/>
            <a:ext cx="5670487" cy="4268965"/>
          </a:xfrm>
        </p:spPr>
        <p:txBody>
          <a:bodyPr lIns="121917" tIns="60958" rIns="121917" bIns="60958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6"/>
            <a:ext cx="4633807" cy="1591181"/>
          </a:xfrm>
        </p:spPr>
        <p:txBody>
          <a:bodyPr lIns="121917" tIns="60958" rIns="121917" bIns="60958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524563" y="1115734"/>
            <a:ext cx="0" cy="4626535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743616" y="1367501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lIns="121917" tIns="60958" rIns="121917" bIns="60958"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215686"/>
            <a:ext cx="11573197" cy="724247"/>
          </a:xfrm>
          <a:prstGeom prst="rect">
            <a:avLst/>
          </a:prstGeom>
        </p:spPr>
        <p:txBody>
          <a:bodyPr lIns="91438" tIns="91438" rIns="91438" bIns="45719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520821" y="5638801"/>
            <a:ext cx="1471155" cy="1132151"/>
            <a:chOff x="-707925" y="3668339"/>
            <a:chExt cx="3880686" cy="2986443"/>
          </a:xfrm>
        </p:grpSpPr>
        <p:sp>
          <p:nvSpPr>
            <p:cNvPr id="13" name="Freeform: Shape 12"/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/>
          <p:cNvGrpSpPr/>
          <p:nvPr userDrawn="1"/>
        </p:nvGrpSpPr>
        <p:grpSpPr>
          <a:xfrm>
            <a:off x="5071386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6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7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8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9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30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215686"/>
            <a:ext cx="11573197" cy="724247"/>
          </a:xfrm>
          <a:prstGeom prst="rect">
            <a:avLst/>
          </a:prstGeom>
        </p:spPr>
        <p:txBody>
          <a:bodyPr lIns="121917" tIns="121917" rIns="121917" bIns="60958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520821" y="5638801"/>
            <a:ext cx="1471155" cy="1132151"/>
            <a:chOff x="-707925" y="3668339"/>
            <a:chExt cx="3880686" cy="2986443"/>
          </a:xfrm>
        </p:grpSpPr>
        <p:sp>
          <p:nvSpPr>
            <p:cNvPr id="13" name="Freeform: Shape 12"/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latinLnBrk="1"/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그룹 77"/>
          <p:cNvGrpSpPr/>
          <p:nvPr userDrawn="1"/>
        </p:nvGrpSpPr>
        <p:grpSpPr>
          <a:xfrm>
            <a:off x="5071386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8911"/>
            <a:ext cx="9133731" cy="1233424"/>
          </a:xfrm>
        </p:spPr>
        <p:txBody>
          <a:bodyPr lIns="121917" tIns="60958" rIns="121917" bIns="60958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lIns="121917" tIns="60958" rIns="121917" bIns="60958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lIns="121917" tIns="60958" rIns="121917" bIns="60958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601968"/>
            <a:ext cx="6978460" cy="237744"/>
          </a:xfrm>
        </p:spPr>
        <p:txBody>
          <a:bodyPr lIns="121917" tIns="60958" rIns="121917" bIns="60958"/>
          <a:lstStyle/>
          <a:p>
            <a:pPr defTabSz="1219170" latinLnBrk="1"/>
            <a:r>
              <a:rPr lang="en-US" sz="2400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75777" y="6601968"/>
            <a:ext cx="1063199" cy="193933"/>
          </a:xfrm>
        </p:spPr>
        <p:txBody>
          <a:bodyPr lIns="121917" tIns="60958" rIns="121917" bIns="60958"/>
          <a:lstStyle/>
          <a:p>
            <a:pPr defTabSz="1219170" latinLnBrk="1"/>
            <a:fld id="{F12952B5-7A2F-4CC8-B7CE-9234E21C2837}" type="datetime1">
              <a:rPr lang="en-US" sz="2400" smtClean="0">
                <a:solidFill>
                  <a:prstClr val="black"/>
                </a:solidFill>
              </a:rPr>
              <a:pPr defTabSz="1219170" latinLnBrk="1"/>
              <a:t>11/9/2020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 lIns="121917" tIns="60958" rIns="121917" bIns="60958"/>
          <a:lstStyle/>
          <a:p>
            <a:pPr defTabSz="1219170" latinLnBrk="1"/>
            <a:fld id="{4FAB73BC-B049-4115-A692-8D63A059BFB8}" type="slidenum">
              <a:rPr lang="en-US" sz="2400" smtClean="0">
                <a:solidFill>
                  <a:prstClr val="black"/>
                </a:solidFill>
              </a:rPr>
              <a:pPr defTabSz="1219170" latinLnBrk="1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463335"/>
            <a:ext cx="11573197" cy="724247"/>
          </a:xfrm>
          <a:prstGeom prst="rect">
            <a:avLst/>
          </a:prstGeom>
        </p:spPr>
        <p:txBody>
          <a:bodyPr lIns="91438" tIns="91438" rIns="91438" bIns="45719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7917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/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그룹 77"/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/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215686"/>
            <a:ext cx="11573197" cy="724247"/>
          </a:xfrm>
          <a:prstGeom prst="rect">
            <a:avLst/>
          </a:prstGeom>
        </p:spPr>
        <p:txBody>
          <a:bodyPr lIns="91438" tIns="91438" rIns="91438" bIns="45719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/>
          <p:cNvGrpSpPr/>
          <p:nvPr userDrawn="1"/>
        </p:nvGrpSpPr>
        <p:grpSpPr>
          <a:xfrm>
            <a:off x="5071386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6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7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8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29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  <p:sp>
          <p:nvSpPr>
            <p:cNvPr id="30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00"/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/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aphic 14"/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aphic 14"/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aphic 14"/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-1" fmla="*/ 2536444 w 3976489"/>
                <a:gd name="connsiteY0-2" fmla="*/ 0 h 4238316"/>
                <a:gd name="connsiteX1-3" fmla="*/ 3976489 w 3976489"/>
                <a:gd name="connsiteY1-4" fmla="*/ 241371 h 4238316"/>
                <a:gd name="connsiteX2-5" fmla="*/ 3968307 w 3976489"/>
                <a:gd name="connsiteY2-6" fmla="*/ 4238316 h 4238316"/>
                <a:gd name="connsiteX3-7" fmla="*/ 0 w 3976489"/>
                <a:gd name="connsiteY3-8" fmla="*/ 4238316 h 4238316"/>
                <a:gd name="connsiteX0-9" fmla="*/ 2536444 w 3976489"/>
                <a:gd name="connsiteY0-10" fmla="*/ 0 h 4238316"/>
                <a:gd name="connsiteX1-11" fmla="*/ 3976489 w 3976489"/>
                <a:gd name="connsiteY1-12" fmla="*/ 213683 h 4238316"/>
                <a:gd name="connsiteX2-13" fmla="*/ 3968307 w 3976489"/>
                <a:gd name="connsiteY2-14" fmla="*/ 4238316 h 4238316"/>
                <a:gd name="connsiteX3-15" fmla="*/ 0 w 3976489"/>
                <a:gd name="connsiteY3-16" fmla="*/ 4238316 h 4238316"/>
                <a:gd name="connsiteX0-17" fmla="*/ 2473335 w 3976489"/>
                <a:gd name="connsiteY0-18" fmla="*/ 0 h 4035268"/>
                <a:gd name="connsiteX1-19" fmla="*/ 3976489 w 3976489"/>
                <a:gd name="connsiteY1-20" fmla="*/ 10635 h 4035268"/>
                <a:gd name="connsiteX2-21" fmla="*/ 3968307 w 3976489"/>
                <a:gd name="connsiteY2-22" fmla="*/ 4035268 h 4035268"/>
                <a:gd name="connsiteX3-23" fmla="*/ 0 w 3976489"/>
                <a:gd name="connsiteY3-24" fmla="*/ 4035268 h 40352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4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/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/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36"/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Rectangle 37"/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38"/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39"/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40"/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그룹 70"/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/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43"/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Rectangle 44"/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Rectangle 45"/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Rectangle 46"/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Rectangle 47"/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77"/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Rectangle 5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Rectangle 5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Rectangle 52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Rectangle 53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Rectangle 54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그룹 84"/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/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Rectangle 58"/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Rectangle 59"/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Rectangle 60"/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Rectangle 61"/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7" name="Rectangle 62"/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463335"/>
            <a:ext cx="11573197" cy="724247"/>
          </a:xfrm>
          <a:prstGeom prst="rect">
            <a:avLst/>
          </a:prstGeom>
        </p:spPr>
        <p:txBody>
          <a:bodyPr lIns="91438" tIns="91438" rIns="91438" bIns="45719" anchor="ctr"/>
          <a:lstStyle>
            <a:lvl1pPr marL="0" indent="0" algn="ctr">
              <a:buNone/>
              <a:defRPr sz="5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8" r:id="rId3"/>
    <p:sldLayoutId id="2147483757" r:id="rId4"/>
    <p:sldLayoutId id="2147483758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ctr" defTabSz="121914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37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1254" y="1575582"/>
            <a:ext cx="5670487" cy="39880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ID" sz="2700" b="1" dirty="0"/>
              <a:t>Maulidya Ulfah</a:t>
            </a:r>
            <a:r>
              <a:rPr lang="en-ID" sz="2700" dirty="0"/>
              <a:t/>
            </a:r>
            <a:br>
              <a:rPr lang="en-ID" sz="2700" dirty="0"/>
            </a:br>
            <a:r>
              <a:rPr lang="en-ID" altLang="ko-KR" sz="1600" dirty="0">
                <a:cs typeface="Arial" panose="020B0604020202020204" pitchFamily="34" charset="0"/>
              </a:rPr>
              <a:t>S2 PGRA/PIAUD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Pendidikan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Islam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Usia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Dini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en-ID" altLang="ko-KR" sz="1600" dirty="0">
                <a:cs typeface="Arial" panose="020B0604020202020204" pitchFamily="34" charset="0"/>
              </a:rPr>
              <a:t/>
            </a:r>
            <a:br>
              <a:rPr lang="en-ID" altLang="ko-KR" sz="1600" dirty="0">
                <a:cs typeface="Arial" panose="020B0604020202020204" pitchFamily="34" charset="0"/>
              </a:rPr>
            </a:br>
            <a:r>
              <a:rPr lang="en-ID" altLang="ko-KR" sz="1600" dirty="0">
                <a:cs typeface="Arial" panose="020B0604020202020204" pitchFamily="34" charset="0"/>
              </a:rPr>
              <a:t>S3 </a:t>
            </a:r>
            <a:r>
              <a:rPr lang="en-ID" altLang="ko-KR" sz="1600" dirty="0" err="1">
                <a:cs typeface="Arial" panose="020B0604020202020204" pitchFamily="34" charset="0"/>
              </a:rPr>
              <a:t>Beasiswa</a:t>
            </a:r>
            <a:r>
              <a:rPr lang="en-ID" altLang="ko-KR" sz="1600" dirty="0">
                <a:cs typeface="Arial" panose="020B0604020202020204" pitchFamily="34" charset="0"/>
              </a:rPr>
              <a:t> Mora 5000 </a:t>
            </a:r>
            <a:r>
              <a:rPr lang="en-ID" altLang="ko-KR" sz="1600" dirty="0" err="1">
                <a:cs typeface="Arial" panose="020B0604020202020204" pitchFamily="34" charset="0"/>
              </a:rPr>
              <a:t>Doktor</a:t>
            </a:r>
            <a:r>
              <a:rPr lang="en-ID" altLang="ko-KR" sz="1600" dirty="0">
                <a:cs typeface="Arial" panose="020B0604020202020204" pitchFamily="34" charset="0"/>
              </a:rPr>
              <a:t> 2019 PAUDI UIN </a:t>
            </a:r>
            <a:r>
              <a:rPr lang="en-ID" altLang="ko-KR" sz="1600" dirty="0" err="1">
                <a:cs typeface="Arial" panose="020B0604020202020204" pitchFamily="34" charset="0"/>
              </a:rPr>
              <a:t>Suka</a:t>
            </a:r>
            <a:r>
              <a:rPr lang="en-ID" altLang="ko-KR" sz="1600" dirty="0">
                <a:cs typeface="Arial" panose="020B0604020202020204" pitchFamily="34" charset="0"/>
              </a:rPr>
              <a:t> Yogyakarta</a:t>
            </a:r>
            <a:br>
              <a:rPr lang="en-ID" altLang="ko-KR" sz="1600" dirty="0">
                <a:cs typeface="Arial" panose="020B0604020202020204" pitchFamily="34" charset="0"/>
              </a:rPr>
            </a:br>
            <a:r>
              <a:rPr lang="en-ID" sz="2700" dirty="0" smtClean="0"/>
              <a:t/>
            </a:r>
            <a:br>
              <a:rPr lang="en-ID" sz="2700" dirty="0" smtClean="0"/>
            </a:br>
            <a:r>
              <a:rPr lang="en-US" altLang="ko-KR" sz="2700" b="1" dirty="0">
                <a:cs typeface="Arial" panose="020B0604020202020204" pitchFamily="34" charset="0"/>
              </a:rPr>
              <a:t/>
            </a:r>
            <a:br>
              <a:rPr lang="en-US" altLang="ko-KR" sz="2700" b="1" dirty="0">
                <a:cs typeface="Arial" panose="020B0604020202020204" pitchFamily="34" charset="0"/>
              </a:rPr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736" y="3777827"/>
            <a:ext cx="5639155" cy="2039267"/>
          </a:xfrm>
        </p:spPr>
        <p:txBody>
          <a:bodyPr/>
          <a:lstStyle/>
          <a:p>
            <a:pPr marL="285744" indent="-285744">
              <a:buFont typeface="Arial" pitchFamily="34" charset="0"/>
              <a:buChar char="•"/>
            </a:pPr>
            <a:r>
              <a:rPr lang="en-US" altLang="ko-KR" sz="1600" dirty="0" err="1" smtClean="0"/>
              <a:t>Ibu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dari</a:t>
            </a:r>
            <a:r>
              <a:rPr lang="en-US" altLang="ko-KR" sz="1600" dirty="0" smtClean="0"/>
              <a:t> 2 orang </a:t>
            </a:r>
            <a:r>
              <a:rPr lang="en-US" altLang="ko-KR" sz="1600" dirty="0" err="1" smtClean="0"/>
              <a:t>Anak</a:t>
            </a:r>
            <a:r>
              <a:rPr lang="en-US" altLang="ko-KR" sz="1600" dirty="0" smtClean="0"/>
              <a:t> Super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en-US" altLang="ko-KR" sz="1600" dirty="0" err="1" smtClean="0"/>
              <a:t>D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osen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Pendidikan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Islam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Usia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Dini 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 IAIN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Syekh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Nurjati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Cirebon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Wakil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Sekretaris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Asosiasi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Prodi PIAUD Indonesia</a:t>
            </a:r>
          </a:p>
          <a:p>
            <a:pPr marL="285744" indent="-285744">
              <a:buFont typeface="Arial" pitchFamily="34" charset="0"/>
              <a:buChar char="•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Wakil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Ketua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Asosiasi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Jurnal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Pendidikan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Indonesia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30" name="Picture 6" descr="Telegram Ikon unduh gratis - Telegram Logo - telegram ikon gamba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25" y="3813046"/>
            <a:ext cx="248879" cy="2488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kon Komputer WhatsApp Emoji, whatsapp, rumput, emoticon, obrola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25" y="4197089"/>
            <a:ext cx="248879" cy="2488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3777827"/>
            <a:ext cx="2748280" cy="47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 latinLnBrk="1"/>
            <a:r>
              <a:rPr lang="en-US" sz="1600" dirty="0">
                <a:solidFill>
                  <a:prstClr val="white"/>
                </a:solidFill>
              </a:rPr>
              <a:t>085743120212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75209" y="4152900"/>
            <a:ext cx="2675467" cy="428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 latinLnBrk="1"/>
            <a:r>
              <a:rPr lang="en-US" sz="1600" dirty="0">
                <a:solidFill>
                  <a:prstClr val="white"/>
                </a:solidFill>
              </a:rPr>
              <a:t>085743120212</a:t>
            </a:r>
          </a:p>
        </p:txBody>
      </p:sp>
      <p:pic>
        <p:nvPicPr>
          <p:cNvPr id="1036" name="Picture 12" descr="Cara Membuat Tanda Tangan Gambar atau Logo di Gmail - Vin Tek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09" y="4581129"/>
            <a:ext cx="255095" cy="24352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96004" y="4443308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 latinLnBrk="1"/>
            <a:r>
              <a:rPr lang="en-US" sz="1600" dirty="0">
                <a:solidFill>
                  <a:prstClr val="white"/>
                </a:solidFill>
              </a:rPr>
              <a:t>ulfah.003@gmail.com</a:t>
            </a:r>
          </a:p>
        </p:txBody>
      </p:sp>
      <p:pic>
        <p:nvPicPr>
          <p:cNvPr id="9" name="Picture Placeholder 5" descr="IMG_20190709_081234~2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tretch>
            <a:fillRect/>
          </a:stretch>
        </p:blipFill>
        <p:spPr>
          <a:xfrm>
            <a:off x="3389883" y="1729048"/>
            <a:ext cx="1420707" cy="1893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" name="Picture 9" descr="IG NE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652" y="4975605"/>
            <a:ext cx="307340" cy="263313"/>
          </a:xfrm>
          <a:prstGeom prst="rect">
            <a:avLst/>
          </a:prstGeom>
        </p:spPr>
      </p:pic>
      <p:sp>
        <p:nvSpPr>
          <p:cNvPr id="15" name="Rectangle 13"/>
          <p:cNvSpPr/>
          <p:nvPr/>
        </p:nvSpPr>
        <p:spPr>
          <a:xfrm>
            <a:off x="6223004" y="4825156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prstClr val="white"/>
                </a:solidFill>
              </a:rPr>
              <a:t>maulidya_ulfah</a:t>
            </a: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-32329" y="195742"/>
            <a:ext cx="5879454" cy="1261425"/>
          </a:xfrm>
          <a:prstGeom prst="rect">
            <a:avLst/>
          </a:prstGeom>
        </p:spPr>
        <p:txBody>
          <a:bodyPr lIns="91438" tIns="45719" rIns="91438" bIns="45719"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/>
              <a:t>Mindfulness and Yoga Skills for Children</a:t>
            </a:r>
            <a:endParaRPr lang="en-US" sz="4000" b="1" dirty="0"/>
          </a:p>
        </p:txBody>
      </p:sp>
      <p:pic>
        <p:nvPicPr>
          <p:cNvPr id="16" name="Picture 2" descr="C:\Users\HP\Downloads\WhatsApp Image 2020-10-28 at 04.23.4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00" y="3605122"/>
            <a:ext cx="2598730" cy="25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5675209" y="1029263"/>
            <a:ext cx="6344875" cy="855807"/>
          </a:xfrm>
          <a:prstGeom prst="rect">
            <a:avLst/>
          </a:prstGeom>
        </p:spPr>
        <p:txBody>
          <a:bodyPr lIns="91438" tIns="45719" rIns="91438" bIns="45719"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/>
              <a:t>(</a:t>
            </a:r>
            <a:r>
              <a:rPr lang="en-US" sz="2400" b="1" dirty="0" err="1" smtClean="0"/>
              <a:t>Kontekstualisasi</a:t>
            </a:r>
            <a:r>
              <a:rPr lang="en-US" sz="2400" b="1" dirty="0"/>
              <a:t> </a:t>
            </a:r>
            <a:r>
              <a:rPr lang="en-US" sz="2400" b="1" dirty="0" err="1"/>
              <a:t>Kesadaran</a:t>
            </a:r>
            <a:r>
              <a:rPr lang="en-US" sz="2400" b="1" dirty="0"/>
              <a:t> </a:t>
            </a:r>
            <a:r>
              <a:rPr lang="en-US" sz="2400" b="1" dirty="0" err="1"/>
              <a:t>diri</a:t>
            </a:r>
            <a:r>
              <a:rPr lang="en-US" sz="2400" b="1" dirty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err="1" smtClean="0"/>
              <a:t>Gerakan-gerakan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Fisik</a:t>
            </a:r>
            <a:r>
              <a:rPr lang="en-US" sz="2400" b="1" dirty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PIAUD)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76" y="900333"/>
            <a:ext cx="4884444" cy="4656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84" y="2131846"/>
            <a:ext cx="5359792" cy="2236370"/>
          </a:xfrm>
          <a:prstGeom prst="rect">
            <a:avLst/>
          </a:prstGeom>
        </p:spPr>
      </p:pic>
      <p:pic>
        <p:nvPicPr>
          <p:cNvPr id="7" name="Picture 6" descr="IG N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766" y="5871257"/>
            <a:ext cx="667949" cy="427636"/>
          </a:xfrm>
          <a:prstGeom prst="rect">
            <a:avLst/>
          </a:prstGeom>
        </p:spPr>
      </p:pic>
      <p:sp>
        <p:nvSpPr>
          <p:cNvPr id="8" name="Rectangle 13"/>
          <p:cNvSpPr/>
          <p:nvPr/>
        </p:nvSpPr>
        <p:spPr>
          <a:xfrm>
            <a:off x="9247558" y="5825148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336114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87" y="46896"/>
            <a:ext cx="10321984" cy="6811104"/>
          </a:xfrm>
          <a:prstGeom prst="rect">
            <a:avLst/>
          </a:prstGeom>
        </p:spPr>
      </p:pic>
      <p:pic>
        <p:nvPicPr>
          <p:cNvPr id="4" name="Picture 3" descr="IG N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218" y="5655918"/>
            <a:ext cx="678615" cy="427636"/>
          </a:xfrm>
          <a:prstGeom prst="rect">
            <a:avLst/>
          </a:prstGeom>
        </p:spPr>
      </p:pic>
      <p:sp>
        <p:nvSpPr>
          <p:cNvPr id="5" name="Rectangle 13"/>
          <p:cNvSpPr/>
          <p:nvPr/>
        </p:nvSpPr>
        <p:spPr>
          <a:xfrm>
            <a:off x="10075833" y="5609809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321804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537882" y="443753"/>
            <a:ext cx="11026589" cy="5997388"/>
          </a:xfrm>
          <a:prstGeom prst="rect">
            <a:avLst/>
          </a:prstGeom>
        </p:spPr>
        <p:txBody>
          <a:bodyPr lIns="91438" tIns="91438" rIns="91438" bIns="45719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ID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466" y="443754"/>
            <a:ext cx="11208259" cy="361932"/>
          </a:xfrm>
          <a:prstGeom prst="rect">
            <a:avLst/>
          </a:prstGeom>
          <a:ln/>
        </p:spPr>
        <p:txBody>
          <a:bodyPr vert="horz" wrap="square" lIns="91440" tIns="45720" rIns="91440" bIns="45720" anchor="t"/>
          <a:lstStyle>
            <a:lvl1pPr algn="ctr" defTabSz="1219170" rtl="0" eaLnBrk="1" latinLnBrk="1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err="1" smtClean="0"/>
              <a:t>Kontekstualisasi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gerakan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fisik</a:t>
            </a:r>
            <a:r>
              <a:rPr lang="en-US" altLang="en-US" sz="2400" b="1" dirty="0" smtClean="0"/>
              <a:t> yoga </a:t>
            </a:r>
            <a:r>
              <a:rPr lang="en-US" altLang="en-US" sz="2400" b="1" dirty="0" err="1" smtClean="0"/>
              <a:t>untuk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menstimulasi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dalam</a:t>
            </a:r>
            <a:r>
              <a:rPr lang="en-US" altLang="en-US" sz="2400" b="1" dirty="0" smtClean="0"/>
              <a:t> PIAUD</a:t>
            </a:r>
            <a:endParaRPr lang="en-US" altLang="en-US" sz="2400" b="1" dirty="0"/>
          </a:p>
        </p:txBody>
      </p:sp>
      <p:pic>
        <p:nvPicPr>
          <p:cNvPr id="6" name="Picture 5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001" y="6013505"/>
            <a:ext cx="590597" cy="4276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881" y="1048626"/>
            <a:ext cx="108991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Y</a:t>
            </a:r>
            <a:r>
              <a:rPr lang="en-US" sz="2200" dirty="0" smtClean="0"/>
              <a:t>oga </a:t>
            </a:r>
            <a:r>
              <a:rPr lang="en-US" sz="2200" dirty="0" err="1"/>
              <a:t>berasal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agama </a:t>
            </a:r>
            <a:r>
              <a:rPr lang="en-US" sz="2200" dirty="0" err="1"/>
              <a:t>paganisme</a:t>
            </a:r>
            <a:r>
              <a:rPr lang="en-US" sz="2200" dirty="0"/>
              <a:t>, </a:t>
            </a:r>
            <a:r>
              <a:rPr lang="en-US" sz="2200" dirty="0" err="1"/>
              <a:t>hindu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budha</a:t>
            </a:r>
            <a:r>
              <a:rPr lang="en-US" sz="2200" dirty="0"/>
              <a:t>. Yoga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b="1" dirty="0" err="1"/>
              <a:t>latihan</a:t>
            </a:r>
            <a:r>
              <a:rPr lang="en-US" sz="2200" b="1" dirty="0"/>
              <a:t> </a:t>
            </a:r>
            <a:r>
              <a:rPr lang="en-US" sz="2200" b="1" dirty="0" err="1"/>
              <a:t>fisik</a:t>
            </a:r>
            <a:r>
              <a:rPr lang="en-US" sz="2200" b="1" dirty="0"/>
              <a:t> </a:t>
            </a:r>
            <a:r>
              <a:rPr lang="en-US" sz="2200" b="1" dirty="0" err="1"/>
              <a:t>untuk</a:t>
            </a:r>
            <a:r>
              <a:rPr lang="en-US" sz="2200" b="1" dirty="0"/>
              <a:t> </a:t>
            </a:r>
            <a:r>
              <a:rPr lang="en-US" sz="2200" b="1" dirty="0" err="1"/>
              <a:t>kesehatan</a:t>
            </a:r>
            <a:r>
              <a:rPr lang="en-US" sz="2200" b="1" dirty="0"/>
              <a:t> yang </a:t>
            </a:r>
            <a:r>
              <a:rPr lang="en-US" sz="2200" b="1" dirty="0" err="1"/>
              <a:t>lahir</a:t>
            </a:r>
            <a:r>
              <a:rPr lang="en-US" sz="2200" dirty="0"/>
              <a:t> </a:t>
            </a:r>
            <a:r>
              <a:rPr lang="en-US" sz="2200" dirty="0" err="1"/>
              <a:t>sejak</a:t>
            </a:r>
            <a:r>
              <a:rPr lang="en-US" sz="2200" dirty="0"/>
              <a:t> 3.300 </a:t>
            </a:r>
            <a:r>
              <a:rPr lang="en-US" sz="2200" dirty="0" err="1"/>
              <a:t>tahun</a:t>
            </a:r>
            <a:r>
              <a:rPr lang="en-US" sz="2200" dirty="0"/>
              <a:t> </a:t>
            </a:r>
            <a:r>
              <a:rPr lang="en-US" sz="2200" dirty="0" err="1"/>
              <a:t>sebelum</a:t>
            </a:r>
            <a:r>
              <a:rPr lang="en-US" sz="2200" dirty="0"/>
              <a:t> </a:t>
            </a:r>
            <a:r>
              <a:rPr lang="en-US" sz="2200" dirty="0" err="1"/>
              <a:t>masehi</a:t>
            </a:r>
            <a:r>
              <a:rPr lang="en-US" sz="2200" dirty="0"/>
              <a:t> yang </a:t>
            </a:r>
            <a:r>
              <a:rPr lang="en-US" sz="2200" dirty="0" err="1" smtClean="0"/>
              <a:t>dipercayai</a:t>
            </a:r>
            <a:r>
              <a:rPr lang="en-US" sz="2200" dirty="0" smtClean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memperlambat</a:t>
            </a:r>
            <a:r>
              <a:rPr lang="en-US" sz="2200" dirty="0"/>
              <a:t> </a:t>
            </a:r>
            <a:r>
              <a:rPr lang="en-US" sz="2200" dirty="0" err="1" smtClean="0"/>
              <a:t>penuaan</a:t>
            </a:r>
            <a:r>
              <a:rPr lang="en-US" sz="2200" dirty="0" smtClean="0"/>
              <a:t>, </a:t>
            </a:r>
            <a:r>
              <a:rPr lang="en-US" sz="2200" dirty="0" err="1"/>
              <a:t>lelah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penyakit</a:t>
            </a:r>
            <a:r>
              <a:rPr lang="en-US" sz="2200" dirty="0"/>
              <a:t> yang </a:t>
            </a:r>
            <a:r>
              <a:rPr lang="en-US" sz="2200" dirty="0" err="1"/>
              <a:t>terkait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jantung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 smtClean="0"/>
              <a:t>Ada </a:t>
            </a:r>
            <a:r>
              <a:rPr lang="en-US" sz="2200" b="1" dirty="0" err="1"/>
              <a:t>dua</a:t>
            </a:r>
            <a:r>
              <a:rPr lang="en-US" sz="2200" b="1" dirty="0"/>
              <a:t> </a:t>
            </a:r>
            <a:r>
              <a:rPr lang="en-US" sz="2200" b="1" dirty="0" err="1"/>
              <a:t>unsur</a:t>
            </a:r>
            <a:r>
              <a:rPr lang="en-US" sz="2200" b="1" dirty="0"/>
              <a:t> </a:t>
            </a:r>
            <a:r>
              <a:rPr lang="en-US" sz="2200" b="1" dirty="0" err="1"/>
              <a:t>mendasar</a:t>
            </a:r>
            <a:r>
              <a:rPr lang="en-US" sz="2200" b="1" dirty="0"/>
              <a:t> </a:t>
            </a:r>
            <a:r>
              <a:rPr lang="en-US" sz="2200" b="1" dirty="0" err="1"/>
              <a:t>dalam</a:t>
            </a:r>
            <a:r>
              <a:rPr lang="en-US" sz="2200" b="1" dirty="0"/>
              <a:t> yoga</a:t>
            </a:r>
            <a:r>
              <a:rPr lang="en-US" sz="2200" dirty="0"/>
              <a:t>,</a:t>
            </a:r>
            <a:br>
              <a:rPr lang="en-US" sz="2200" dirty="0"/>
            </a:br>
            <a:r>
              <a:rPr lang="en-US" sz="2200" dirty="0" smtClean="0"/>
              <a:t>1. </a:t>
            </a:r>
            <a:r>
              <a:rPr lang="nl-NL" sz="2200" dirty="0" smtClean="0"/>
              <a:t>Gerakan </a:t>
            </a:r>
            <a:r>
              <a:rPr lang="nl-NL" sz="2200" dirty="0"/>
              <a:t>dan </a:t>
            </a:r>
            <a:r>
              <a:rPr lang="nl-NL" sz="2200" b="1" dirty="0"/>
              <a:t>olah badan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200" dirty="0" smtClean="0"/>
              <a:t>2. </a:t>
            </a:r>
            <a:r>
              <a:rPr lang="en-US" sz="2200" dirty="0" err="1" smtClean="0"/>
              <a:t>Olah</a:t>
            </a:r>
            <a:r>
              <a:rPr lang="en-US" sz="2200" dirty="0" smtClean="0"/>
              <a:t> </a:t>
            </a:r>
            <a:r>
              <a:rPr lang="en-US" sz="2200" dirty="0" err="1"/>
              <a:t>jiwa</a:t>
            </a:r>
            <a:r>
              <a:rPr lang="en-US" sz="2200" b="1" dirty="0"/>
              <a:t>, </a:t>
            </a:r>
            <a:r>
              <a:rPr lang="en-US" sz="2200" b="1" dirty="0" err="1"/>
              <a:t>konsentrasi</a:t>
            </a:r>
            <a:r>
              <a:rPr lang="en-US" sz="2200" dirty="0"/>
              <a:t>,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mengkondisikan</a:t>
            </a:r>
            <a:r>
              <a:rPr lang="en-US" sz="2200" dirty="0"/>
              <a:t> </a:t>
            </a:r>
            <a:r>
              <a:rPr lang="en-US" sz="2200" dirty="0" err="1"/>
              <a:t>bayangan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 smtClean="0"/>
              <a:t>pikiran</a:t>
            </a:r>
            <a:endParaRPr lang="en-US" sz="2200" dirty="0" smtClean="0"/>
          </a:p>
          <a:p>
            <a:r>
              <a:rPr lang="en-US" sz="2200" dirty="0" smtClean="0"/>
              <a:t>Yoga yang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anak</a:t>
            </a:r>
            <a:r>
              <a:rPr lang="en-US" sz="2200" dirty="0" smtClean="0"/>
              <a:t> </a:t>
            </a:r>
            <a:r>
              <a:rPr lang="en-US" sz="2200" b="1" dirty="0" err="1" smtClean="0"/>
              <a:t>hanya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sebatas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aktivitas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olahraga</a:t>
            </a:r>
            <a:r>
              <a:rPr lang="en-US" sz="2200" b="1" dirty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stimulasi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perkembangan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fisik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menjaga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kestabilan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emosi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anak</a:t>
            </a:r>
            <a:endParaRPr lang="en-US" sz="2200" b="1" dirty="0" smtClean="0"/>
          </a:p>
          <a:p>
            <a:endParaRPr lang="en-US" sz="2200" dirty="0"/>
          </a:p>
          <a:p>
            <a:r>
              <a:rPr lang="en-US" sz="2200" dirty="0"/>
              <a:t>MUI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pengamatan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 smtClean="0"/>
              <a:t>penyelenggaraan</a:t>
            </a:r>
            <a:r>
              <a:rPr lang="en-US" sz="2200" dirty="0" smtClean="0"/>
              <a:t> </a:t>
            </a:r>
            <a:r>
              <a:rPr lang="en-US" sz="2200" dirty="0"/>
              <a:t>yoga di Indonesia. </a:t>
            </a:r>
            <a:r>
              <a:rPr lang="en-US" sz="2200" dirty="0" err="1"/>
              <a:t>Setidaknya</a:t>
            </a:r>
            <a:r>
              <a:rPr lang="en-US" sz="2200" dirty="0"/>
              <a:t> yoga yang </a:t>
            </a:r>
            <a:r>
              <a:rPr lang="en-US" sz="2200" dirty="0" err="1"/>
              <a:t>dilaksanakan</a:t>
            </a:r>
            <a:r>
              <a:rPr lang="en-US" sz="2200" dirty="0"/>
              <a:t> di Indonesia </a:t>
            </a:r>
            <a:r>
              <a:rPr lang="en-US" sz="2200" dirty="0" err="1"/>
              <a:t>digolongkan</a:t>
            </a:r>
            <a:r>
              <a:rPr lang="en-US" sz="2200" dirty="0"/>
              <a:t> MUI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tiga</a:t>
            </a:r>
            <a:r>
              <a:rPr lang="en-US" sz="2200" dirty="0"/>
              <a:t>: 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smtClean="0"/>
              <a:t>yoga </a:t>
            </a:r>
            <a:r>
              <a:rPr lang="en-US" sz="2200" dirty="0"/>
              <a:t>yang </a:t>
            </a:r>
            <a:r>
              <a:rPr lang="en-US" sz="2200" dirty="0" err="1"/>
              <a:t>berupa</a:t>
            </a:r>
            <a:r>
              <a:rPr lang="en-US" sz="2200" dirty="0"/>
              <a:t> ritual; 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yoga </a:t>
            </a:r>
            <a:r>
              <a:rPr lang="en-US" sz="2200" dirty="0"/>
              <a:t>yang </a:t>
            </a:r>
            <a:r>
              <a:rPr lang="en-US" sz="2200" dirty="0" err="1"/>
              <a:t>berupa</a:t>
            </a:r>
            <a:r>
              <a:rPr lang="en-US" sz="2200" dirty="0"/>
              <a:t> </a:t>
            </a:r>
            <a:r>
              <a:rPr lang="en-US" sz="2200" dirty="0" err="1"/>
              <a:t>olahraga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mantra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meditasi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/>
              <a:t>; 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b="1" dirty="0" smtClean="0"/>
              <a:t>yoga </a:t>
            </a:r>
            <a:r>
              <a:rPr lang="en-US" sz="2200" b="1" dirty="0"/>
              <a:t>yang </a:t>
            </a:r>
            <a:r>
              <a:rPr lang="en-US" sz="2200" b="1" dirty="0" err="1"/>
              <a:t>murni</a:t>
            </a:r>
            <a:r>
              <a:rPr lang="en-US" sz="2200" b="1" dirty="0"/>
              <a:t> </a:t>
            </a:r>
            <a:r>
              <a:rPr lang="en-US" sz="2200" b="1" dirty="0" err="1"/>
              <a:t>merupakan</a:t>
            </a:r>
            <a:r>
              <a:rPr lang="en-US" sz="2200" b="1" dirty="0"/>
              <a:t> </a:t>
            </a:r>
            <a:r>
              <a:rPr lang="en-US" sz="2200" b="1" dirty="0" err="1" smtClean="0"/>
              <a:t>olahraga</a:t>
            </a:r>
            <a:endParaRPr lang="en-US" sz="2200" b="1" dirty="0" smtClean="0"/>
          </a:p>
          <a:p>
            <a:r>
              <a:rPr lang="en-US" sz="2200" b="1" dirty="0" smtClean="0"/>
              <a:t>Yang </a:t>
            </a:r>
            <a:r>
              <a:rPr lang="en-US" sz="2200" b="1" dirty="0" err="1" smtClean="0"/>
              <a:t>ketiga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banyak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dilakukan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anak-anak</a:t>
            </a:r>
            <a:r>
              <a:rPr lang="en-US" sz="2200" b="1" dirty="0" smtClean="0"/>
              <a:t> </a:t>
            </a:r>
            <a:endParaRPr lang="en-US" sz="2200" b="1" dirty="0" smtClean="0"/>
          </a:p>
        </p:txBody>
      </p:sp>
      <p:sp>
        <p:nvSpPr>
          <p:cNvPr id="8" name="Rectangle 13"/>
          <p:cNvSpPr/>
          <p:nvPr/>
        </p:nvSpPr>
        <p:spPr>
          <a:xfrm>
            <a:off x="9611599" y="5920891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10332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err="1" smtClean="0"/>
              <a:t>Pijakan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Stimulasi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Pertumbuhan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Perkembangan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pPr>
              <a:spcBef>
                <a:spcPts val="0"/>
              </a:spcBef>
            </a:pP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Aktivitas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Fisik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Olahraga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3383" y="1395718"/>
            <a:ext cx="106773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/>
              <a:t>Allah yang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lemah</a:t>
            </a:r>
            <a:r>
              <a:rPr lang="en-US" sz="2000" dirty="0"/>
              <a:t>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menjadikan</a:t>
            </a:r>
            <a:r>
              <a:rPr lang="en-US" sz="2000" b="1" dirty="0"/>
              <a:t> (</a:t>
            </a:r>
            <a:r>
              <a:rPr lang="en-US" sz="2000" b="1" dirty="0" err="1"/>
              <a:t>kamu</a:t>
            </a:r>
            <a:r>
              <a:rPr lang="en-US" sz="2000" b="1" dirty="0"/>
              <a:t>)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keadaan</a:t>
            </a:r>
            <a:r>
              <a:rPr lang="en-US" sz="2000" b="1" dirty="0"/>
              <a:t> </a:t>
            </a:r>
            <a:r>
              <a:rPr lang="en-US" sz="2000" b="1" dirty="0" err="1"/>
              <a:t>lemah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kuat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menjadikan</a:t>
            </a:r>
            <a:r>
              <a:rPr lang="en-US" sz="2000" dirty="0"/>
              <a:t> (</a:t>
            </a:r>
            <a:r>
              <a:rPr lang="en-US" sz="2000" dirty="0" err="1"/>
              <a:t>kamu</a:t>
            </a:r>
            <a:r>
              <a:rPr lang="en-US" sz="2000" dirty="0"/>
              <a:t>)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lemah</a:t>
            </a:r>
            <a:r>
              <a:rPr lang="en-US" sz="2000" dirty="0"/>
              <a:t> (</a:t>
            </a:r>
            <a:r>
              <a:rPr lang="en-US" sz="2000" dirty="0" err="1"/>
              <a:t>kembali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beruban</a:t>
            </a:r>
            <a:r>
              <a:rPr lang="en-US" sz="2000" dirty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kehendaki</a:t>
            </a:r>
            <a:r>
              <a:rPr lang="en-US" sz="2000" dirty="0"/>
              <a:t>. Dan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Maha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, </a:t>
            </a:r>
            <a:r>
              <a:rPr lang="en-US" sz="2000" dirty="0" err="1"/>
              <a:t>Mahakuasa</a:t>
            </a:r>
            <a:r>
              <a:rPr lang="en-US" sz="2000" dirty="0"/>
              <a:t>. (</a:t>
            </a:r>
            <a:r>
              <a:rPr lang="en-US" sz="2000" dirty="0" err="1"/>
              <a:t>Ar</a:t>
            </a:r>
            <a:r>
              <a:rPr lang="en-US" sz="2000" dirty="0"/>
              <a:t> Rum 30: 54)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Dari </a:t>
            </a:r>
            <a:r>
              <a:rPr lang="en-US" sz="2000" dirty="0"/>
              <a:t>Abu </a:t>
            </a:r>
            <a:r>
              <a:rPr lang="en-US" sz="2000" dirty="0" err="1"/>
              <a:t>Hurairah</a:t>
            </a:r>
            <a:r>
              <a:rPr lang="en-US" sz="2000" dirty="0"/>
              <a:t> </a:t>
            </a:r>
            <a:r>
              <a:rPr lang="en-US" sz="2000" dirty="0" err="1"/>
              <a:t>Radhiyallahu</a:t>
            </a:r>
            <a:r>
              <a:rPr lang="en-US" sz="2000" dirty="0"/>
              <a:t> </a:t>
            </a:r>
            <a:r>
              <a:rPr lang="en-US" sz="2000" dirty="0" err="1" smtClean="0"/>
              <a:t>anhu</a:t>
            </a:r>
            <a:r>
              <a:rPr lang="en-US" sz="2000" dirty="0" smtClean="0"/>
              <a:t>, </a:t>
            </a:r>
            <a:r>
              <a:rPr lang="en-US" sz="2000" dirty="0" err="1" smtClean="0"/>
              <a:t>Rasûlullâh</a:t>
            </a:r>
            <a:r>
              <a:rPr lang="en-US" sz="2000" dirty="0" smtClean="0"/>
              <a:t> SAW: “</a:t>
            </a:r>
            <a:r>
              <a:rPr lang="en-US" sz="2000" b="1" dirty="0" err="1" smtClean="0"/>
              <a:t>Mukmin</a:t>
            </a:r>
            <a:r>
              <a:rPr lang="en-US" sz="2000" b="1" dirty="0" smtClean="0"/>
              <a:t> </a:t>
            </a:r>
            <a:r>
              <a:rPr lang="en-US" sz="2000" b="1" dirty="0"/>
              <a:t>yang </a:t>
            </a:r>
            <a:r>
              <a:rPr lang="en-US" sz="2000" b="1" dirty="0" err="1"/>
              <a:t>kuat</a:t>
            </a:r>
            <a:r>
              <a:rPr lang="en-US" sz="2000" b="1" dirty="0"/>
              <a:t>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baik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dicintai</a:t>
            </a:r>
            <a:r>
              <a:rPr lang="en-US" sz="2000" b="1" dirty="0"/>
              <a:t> </a:t>
            </a:r>
            <a:r>
              <a:rPr lang="en-US" sz="2000" b="1" dirty="0" err="1"/>
              <a:t>Allâh</a:t>
            </a:r>
            <a:r>
              <a:rPr lang="en-US" sz="2000" b="1" dirty="0"/>
              <a:t> </a:t>
            </a:r>
            <a:r>
              <a:rPr lang="en-US" sz="2000" b="1" dirty="0" err="1" smtClean="0"/>
              <a:t>daripada</a:t>
            </a:r>
            <a:r>
              <a:rPr lang="en-US" sz="2000" b="1" dirty="0" smtClean="0"/>
              <a:t> </a:t>
            </a:r>
            <a:r>
              <a:rPr lang="en-US" sz="2000" b="1" dirty="0" err="1"/>
              <a:t>Mukmin</a:t>
            </a:r>
            <a:r>
              <a:rPr lang="en-US" sz="2000" b="1" dirty="0"/>
              <a:t> yang </a:t>
            </a:r>
            <a:r>
              <a:rPr lang="en-US" sz="2000" b="1" dirty="0" err="1"/>
              <a:t>lemah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keduanya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kebaikan</a:t>
            </a:r>
            <a:r>
              <a:rPr lang="en-US" sz="2000" dirty="0"/>
              <a:t>. </a:t>
            </a:r>
            <a:r>
              <a:rPr lang="en-US" sz="2000" dirty="0" err="1" smtClean="0"/>
              <a:t>Bersungguh-sungguhlah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bermanfaat</a:t>
            </a:r>
            <a:r>
              <a:rPr lang="en-US" sz="2000" dirty="0"/>
              <a:t> </a:t>
            </a:r>
            <a:r>
              <a:rPr lang="en-US" sz="2000" dirty="0" err="1"/>
              <a:t>bagimu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mintalah</a:t>
            </a:r>
            <a:r>
              <a:rPr lang="en-US" sz="2000" dirty="0"/>
              <a:t> </a:t>
            </a:r>
            <a:r>
              <a:rPr lang="en-US" sz="2000" dirty="0" err="1"/>
              <a:t>pertolongan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smtClean="0"/>
              <a:t>Allah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/>
              <a:t>janganlah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-kali </a:t>
            </a:r>
            <a:r>
              <a:rPr lang="en-US" sz="2000" dirty="0" err="1"/>
              <a:t>engkau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lemah</a:t>
            </a:r>
            <a:r>
              <a:rPr lang="en-US" sz="2000" dirty="0" smtClean="0"/>
              <a:t>.” Muslim </a:t>
            </a:r>
            <a:r>
              <a:rPr lang="en-US" sz="2000" dirty="0"/>
              <a:t>(no. 2664);  Ahmad (II/366, 370); </a:t>
            </a:r>
            <a:r>
              <a:rPr lang="en-US" sz="2000" dirty="0" err="1"/>
              <a:t>Ibnu</a:t>
            </a:r>
            <a:r>
              <a:rPr lang="en-US" sz="2000" dirty="0"/>
              <a:t> </a:t>
            </a:r>
            <a:r>
              <a:rPr lang="en-US" sz="2000" dirty="0" err="1"/>
              <a:t>Mâjah</a:t>
            </a:r>
            <a:r>
              <a:rPr lang="en-US" sz="2000" dirty="0"/>
              <a:t> (no. 79, 4168); </a:t>
            </a:r>
            <a:r>
              <a:rPr lang="en-US" sz="2000" dirty="0" smtClean="0"/>
              <a:t>an-</a:t>
            </a:r>
            <a:r>
              <a:rPr lang="en-US" sz="2000" dirty="0" err="1" smtClean="0"/>
              <a:t>Nasâ</a:t>
            </a:r>
            <a:r>
              <a:rPr lang="en-US" sz="2000" dirty="0" smtClean="0"/>
              <a:t>-I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Permenkes</a:t>
            </a:r>
            <a:r>
              <a:rPr lang="en-US" sz="2000" dirty="0" smtClean="0"/>
              <a:t> </a:t>
            </a:r>
            <a:r>
              <a:rPr lang="en-US" sz="2000" dirty="0"/>
              <a:t>No 02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smtClean="0"/>
              <a:t>2020 </a:t>
            </a:r>
            <a:r>
              <a:rPr lang="en-US" sz="2000" dirty="0" err="1" smtClean="0"/>
              <a:t>buku</a:t>
            </a:r>
            <a:r>
              <a:rPr lang="en-US" sz="2000" dirty="0" smtClean="0"/>
              <a:t> SDIDTK,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sekedar</a:t>
            </a:r>
            <a:r>
              <a:rPr lang="en-US" sz="2000" dirty="0" smtClean="0"/>
              <a:t> </a:t>
            </a:r>
            <a:r>
              <a:rPr lang="en-US" sz="2000" dirty="0" err="1" smtClean="0"/>
              <a:t>kuantitatif</a:t>
            </a:r>
            <a:r>
              <a:rPr lang="en-US" sz="2000" dirty="0"/>
              <a:t> </a:t>
            </a:r>
            <a:r>
              <a:rPr lang="en-US" sz="2000" dirty="0" err="1" smtClean="0"/>
              <a:t>angka-angka</a:t>
            </a:r>
            <a:r>
              <a:rPr lang="en-US" sz="2000" dirty="0" smtClean="0"/>
              <a:t> </a:t>
            </a:r>
            <a:r>
              <a:rPr lang="en-US" sz="2000" dirty="0" smtClean="0"/>
              <a:t>BB, TB </a:t>
            </a:r>
            <a:r>
              <a:rPr lang="en-US" sz="2000" dirty="0" err="1" smtClean="0"/>
              <a:t>dan</a:t>
            </a:r>
            <a:r>
              <a:rPr lang="en-US" sz="2000" dirty="0" smtClean="0"/>
              <a:t> LK.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pertumbuhannya</a:t>
            </a:r>
            <a:endParaRPr lang="en-US" sz="2000" dirty="0" smtClean="0"/>
          </a:p>
          <a:p>
            <a:r>
              <a:rPr lang="en-US" sz="2000" dirty="0" smtClean="0"/>
              <a:t>       </a:t>
            </a:r>
            <a:r>
              <a:rPr lang="en-US" sz="2000" dirty="0" err="1" smtClean="0"/>
              <a:t>Cotohnya</a:t>
            </a:r>
            <a:r>
              <a:rPr lang="en-US" sz="2000" dirty="0" smtClean="0"/>
              <a:t>: </a:t>
            </a:r>
            <a:r>
              <a:rPr lang="en-US" sz="2000" b="1" dirty="0" err="1" smtClean="0"/>
              <a:t>Analisis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pencapaian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pertumbuhan</a:t>
            </a:r>
            <a:r>
              <a:rPr lang="en-US" sz="2000" dirty="0" smtClean="0"/>
              <a:t>, </a:t>
            </a:r>
            <a:r>
              <a:rPr lang="en-US" sz="2000" dirty="0" smtClean="0"/>
              <a:t>Data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umur</a:t>
            </a:r>
            <a:r>
              <a:rPr lang="en-US" sz="2000" dirty="0" smtClean="0"/>
              <a:t>, </a:t>
            </a: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 smtClean="0"/>
              <a:t>umur</a:t>
            </a:r>
            <a:r>
              <a:rPr lang="en-US" sz="2000" dirty="0" smtClean="0"/>
              <a:t>,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umur</a:t>
            </a:r>
            <a:r>
              <a:rPr lang="en-US" sz="2000" dirty="0" smtClean="0"/>
              <a:t>, </a:t>
            </a: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status </a:t>
            </a:r>
            <a:r>
              <a:rPr lang="en-US" sz="2000" dirty="0" err="1" smtClean="0"/>
              <a:t>lingkar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. </a:t>
            </a:r>
            <a:r>
              <a:rPr lang="en-US" sz="2000" b="1" dirty="0" err="1" smtClean="0"/>
              <a:t>Analisis</a:t>
            </a:r>
            <a:r>
              <a:rPr lang="en-US" sz="2000" b="1" dirty="0" smtClean="0"/>
              <a:t> </a:t>
            </a:r>
            <a:r>
              <a:rPr lang="en-US" sz="2000" b="1" dirty="0" err="1"/>
              <a:t>pencapaian</a:t>
            </a:r>
            <a:r>
              <a:rPr lang="en-US" sz="2000" b="1" dirty="0"/>
              <a:t> </a:t>
            </a:r>
            <a:r>
              <a:rPr lang="en-US" sz="2000" b="1" dirty="0" err="1"/>
              <a:t>perkembangan</a:t>
            </a:r>
            <a:r>
              <a:rPr lang="en-US" sz="2000" b="1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 smtClean="0"/>
              <a:t>dilembaga</a:t>
            </a:r>
            <a:r>
              <a:rPr lang="en-US" sz="2000" dirty="0" smtClean="0"/>
              <a:t> PAUD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dibuktikan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DDTK, KMS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smtClean="0"/>
              <a:t>KPSP</a:t>
            </a:r>
            <a:endParaRPr lang="en-US" sz="2000" dirty="0" smtClean="0"/>
          </a:p>
        </p:txBody>
      </p:sp>
      <p:pic>
        <p:nvPicPr>
          <p:cNvPr id="5" name="Picture 4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68" y="6199039"/>
            <a:ext cx="678615" cy="427636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7612880" y="6104699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182714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098" y="1287244"/>
            <a:ext cx="1136218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4</a:t>
            </a:r>
            <a:r>
              <a:rPr lang="en-US" sz="2400" dirty="0" smtClean="0"/>
              <a:t>. </a:t>
            </a:r>
            <a:r>
              <a:rPr lang="en-US" sz="2400" dirty="0" err="1" smtClean="0"/>
              <a:t>Hadis</a:t>
            </a:r>
            <a:r>
              <a:rPr lang="en-US" sz="2400" dirty="0" smtClean="0"/>
              <a:t> </a:t>
            </a:r>
            <a:r>
              <a:rPr lang="en-US" sz="2400" dirty="0" err="1" smtClean="0"/>
              <a:t>diriwayatkan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smtClean="0"/>
              <a:t>Imam at </a:t>
            </a:r>
            <a:r>
              <a:rPr lang="en-US" sz="2400" dirty="0" err="1" smtClean="0"/>
              <a:t>Thabrani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sanad</a:t>
            </a:r>
            <a:r>
              <a:rPr lang="en-US" sz="2400" dirty="0" smtClean="0"/>
              <a:t> </a:t>
            </a:r>
            <a:r>
              <a:rPr lang="en-US" sz="2400" dirty="0" err="1"/>
              <a:t>J</a:t>
            </a:r>
            <a:r>
              <a:rPr lang="en-US" sz="2400" dirty="0" err="1" smtClean="0"/>
              <a:t>ayyid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Rosulullah</a:t>
            </a:r>
            <a:r>
              <a:rPr lang="en-US" sz="2400" dirty="0" smtClean="0"/>
              <a:t> </a:t>
            </a:r>
            <a:r>
              <a:rPr lang="en-US" sz="2400" dirty="0" err="1" smtClean="0"/>
              <a:t>bersabda</a:t>
            </a:r>
            <a:r>
              <a:rPr lang="en-US" sz="2400" dirty="0" smtClean="0"/>
              <a:t>: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dzikrullah</a:t>
            </a:r>
            <a:r>
              <a:rPr lang="en-US" sz="2400" dirty="0"/>
              <a:t> (</a:t>
            </a:r>
            <a:r>
              <a:rPr lang="en-US" sz="2400" dirty="0" err="1"/>
              <a:t>menyebut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Allah)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perbuatan</a:t>
            </a:r>
            <a:r>
              <a:rPr lang="en-US" sz="2400" dirty="0"/>
              <a:t> yang </a:t>
            </a:r>
            <a:r>
              <a:rPr lang="en-US" sz="2400" dirty="0" err="1"/>
              <a:t>sia-sia</a:t>
            </a:r>
            <a:r>
              <a:rPr lang="en-US" sz="2400" dirty="0"/>
              <a:t>,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; </a:t>
            </a:r>
            <a:r>
              <a:rPr lang="en-US" sz="2400" dirty="0" err="1" smtClean="0"/>
              <a:t>berjalannya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(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memanah</a:t>
            </a:r>
            <a:r>
              <a:rPr lang="en-US" sz="2400" dirty="0" smtClean="0"/>
              <a:t>), </a:t>
            </a:r>
            <a:r>
              <a:rPr lang="en-US" sz="2400" b="1" dirty="0" err="1" smtClean="0"/>
              <a:t>mendidik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kudanya</a:t>
            </a:r>
            <a:r>
              <a:rPr lang="en-US" sz="2400" dirty="0" smtClean="0"/>
              <a:t>, </a:t>
            </a:r>
            <a:r>
              <a:rPr lang="en-US" sz="2400" dirty="0" err="1" smtClean="0"/>
              <a:t>bercanda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keluarganya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mengajarinya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berenang</a:t>
            </a:r>
            <a:r>
              <a:rPr lang="en-US" sz="2400" dirty="0" smtClean="0"/>
              <a:t>. (</a:t>
            </a:r>
            <a:r>
              <a:rPr lang="en-US" sz="2400" dirty="0" err="1" smtClean="0"/>
              <a:t>Kitab</a:t>
            </a:r>
            <a:r>
              <a:rPr lang="en-US" sz="2400" dirty="0" smtClean="0"/>
              <a:t> </a:t>
            </a:r>
            <a:r>
              <a:rPr lang="en-US" sz="2400" dirty="0" err="1" smtClean="0"/>
              <a:t>Tarbiyatul</a:t>
            </a:r>
            <a:r>
              <a:rPr lang="en-US" sz="2400" dirty="0" smtClean="0"/>
              <a:t> </a:t>
            </a:r>
            <a:r>
              <a:rPr lang="en-US" sz="2400" dirty="0" err="1" smtClean="0"/>
              <a:t>Aulad</a:t>
            </a:r>
            <a:r>
              <a:rPr lang="en-US" sz="2400" dirty="0" smtClean="0"/>
              <a:t>, Dr. </a:t>
            </a:r>
            <a:r>
              <a:rPr lang="en-US" sz="2400" dirty="0" err="1" smtClean="0"/>
              <a:t>Nashih</a:t>
            </a:r>
            <a:r>
              <a:rPr lang="en-US" sz="2400" dirty="0" smtClean="0"/>
              <a:t> </a:t>
            </a:r>
            <a:r>
              <a:rPr lang="en-US" sz="2400" dirty="0" err="1" smtClean="0"/>
              <a:t>Ulwan</a:t>
            </a:r>
            <a:r>
              <a:rPr lang="en-US" sz="2400" dirty="0" smtClean="0"/>
              <a:t>)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2400" dirty="0"/>
              <a:t>Umar bin </a:t>
            </a:r>
            <a:r>
              <a:rPr lang="en-US" sz="2400" dirty="0" err="1"/>
              <a:t>Khattab</a:t>
            </a:r>
            <a:r>
              <a:rPr lang="en-US" sz="2400" dirty="0"/>
              <a:t> </a:t>
            </a:r>
            <a:r>
              <a:rPr lang="en-US" sz="2400" dirty="0" err="1"/>
              <a:t>radliyallahu</a:t>
            </a:r>
            <a:r>
              <a:rPr lang="en-US" sz="2400" dirty="0"/>
              <a:t> ‘</a:t>
            </a:r>
            <a:r>
              <a:rPr lang="en-US" sz="2400" dirty="0" err="1"/>
              <a:t>anh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menulis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penduduk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Himsh</a:t>
            </a:r>
            <a:r>
              <a:rPr lang="en-US" sz="2400" dirty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Ajarilah</a:t>
            </a:r>
            <a:r>
              <a:rPr lang="en-US" sz="2400" dirty="0"/>
              <a:t> </a:t>
            </a:r>
            <a:r>
              <a:rPr lang="en-US" sz="2400" dirty="0" err="1"/>
              <a:t>anak-anak</a:t>
            </a:r>
            <a:r>
              <a:rPr lang="en-US" sz="2400" dirty="0"/>
              <a:t> kalian </a:t>
            </a:r>
            <a:r>
              <a:rPr lang="en-US" sz="2400" b="1" dirty="0" err="1"/>
              <a:t>berenang</a:t>
            </a:r>
            <a:r>
              <a:rPr lang="en-US" sz="2400" b="1" dirty="0"/>
              <a:t>, </a:t>
            </a:r>
            <a:r>
              <a:rPr lang="en-US" sz="2400" b="1" dirty="0" err="1"/>
              <a:t>memanah</a:t>
            </a:r>
            <a:r>
              <a:rPr lang="en-US" sz="2400" b="1" dirty="0"/>
              <a:t>,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menunggang</a:t>
            </a:r>
            <a:r>
              <a:rPr lang="en-US" sz="2400" b="1" dirty="0"/>
              <a:t> </a:t>
            </a:r>
            <a:r>
              <a:rPr lang="en-US" sz="2400" b="1" dirty="0" err="1"/>
              <a:t>kuda</a:t>
            </a:r>
            <a:r>
              <a:rPr lang="en-US" sz="2400" dirty="0"/>
              <a:t>” (Abdullah al-</a:t>
            </a:r>
            <a:r>
              <a:rPr lang="en-US" sz="2400" dirty="0" err="1"/>
              <a:t>Qayrawâni</a:t>
            </a:r>
            <a:r>
              <a:rPr lang="en-US" sz="2400" dirty="0"/>
              <a:t>, al-</a:t>
            </a:r>
            <a:r>
              <a:rPr lang="en-US" sz="2400" dirty="0" err="1"/>
              <a:t>Nawâdir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al-</a:t>
            </a:r>
            <a:r>
              <a:rPr lang="en-US" sz="2400" dirty="0" err="1"/>
              <a:t>Ziyâdât</a:t>
            </a:r>
            <a:r>
              <a:rPr lang="en-US" sz="2400" dirty="0"/>
              <a:t>, </a:t>
            </a:r>
            <a:r>
              <a:rPr lang="en-US" sz="2400" dirty="0" err="1"/>
              <a:t>Dâr</a:t>
            </a:r>
            <a:r>
              <a:rPr lang="en-US" sz="2400" dirty="0"/>
              <a:t> el-Garb al-</a:t>
            </a:r>
            <a:r>
              <a:rPr lang="en-US" sz="2400" dirty="0" err="1"/>
              <a:t>Islâmî</a:t>
            </a:r>
            <a:r>
              <a:rPr lang="en-US" sz="2400" dirty="0"/>
              <a:t>, </a:t>
            </a:r>
            <a:r>
              <a:rPr lang="en-US" sz="2400" dirty="0" err="1"/>
              <a:t>juz</a:t>
            </a:r>
            <a:r>
              <a:rPr lang="en-US" sz="2400" dirty="0"/>
              <a:t> 3, </a:t>
            </a:r>
            <a:r>
              <a:rPr lang="en-US" sz="2400" dirty="0" err="1"/>
              <a:t>hal</a:t>
            </a:r>
            <a:r>
              <a:rPr lang="en-US" sz="2400" dirty="0"/>
              <a:t>. 39)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“</a:t>
            </a:r>
            <a:r>
              <a:rPr lang="en-US" sz="2400" b="1" dirty="0" err="1" smtClean="0"/>
              <a:t>Jangan</a:t>
            </a:r>
            <a:r>
              <a:rPr lang="en-US" sz="2400" b="1" dirty="0" smtClean="0"/>
              <a:t> </a:t>
            </a:r>
            <a:r>
              <a:rPr lang="en-US" sz="2400" b="1" dirty="0" err="1"/>
              <a:t>paksakan</a:t>
            </a:r>
            <a:r>
              <a:rPr lang="en-US" sz="2400" b="1" dirty="0"/>
              <a:t> </a:t>
            </a:r>
            <a:r>
              <a:rPr lang="en-US" sz="2400" b="1" dirty="0" err="1"/>
              <a:t>anak-anakmu</a:t>
            </a:r>
            <a:r>
              <a:rPr lang="en-US" sz="2400" b="1" dirty="0"/>
              <a:t> </a:t>
            </a:r>
            <a:r>
              <a:rPr lang="en-US" sz="2400" b="1" dirty="0" err="1"/>
              <a:t>mengikuti</a:t>
            </a:r>
            <a:r>
              <a:rPr lang="en-US" sz="2400" b="1" dirty="0"/>
              <a:t> </a:t>
            </a:r>
            <a:r>
              <a:rPr lang="en-US" sz="2400" b="1" dirty="0" err="1"/>
              <a:t>jejakmu</a:t>
            </a:r>
            <a:r>
              <a:rPr lang="en-US" sz="2400" b="1" dirty="0"/>
              <a:t>, </a:t>
            </a:r>
            <a:r>
              <a:rPr lang="en-US" sz="2400" b="1" dirty="0" err="1"/>
              <a:t>mereka</a:t>
            </a:r>
            <a:r>
              <a:rPr lang="en-US" sz="2400" b="1" dirty="0"/>
              <a:t> </a:t>
            </a:r>
            <a:r>
              <a:rPr lang="en-US" sz="2400" b="1" dirty="0" err="1"/>
              <a:t>diciptakan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kehidupan</a:t>
            </a:r>
            <a:r>
              <a:rPr lang="en-US" sz="2400" b="1" dirty="0"/>
              <a:t> di </a:t>
            </a:r>
            <a:r>
              <a:rPr lang="en-US" sz="2400" b="1" dirty="0" err="1"/>
              <a:t>zaman</a:t>
            </a:r>
            <a:r>
              <a:rPr lang="en-US" sz="2400" b="1" dirty="0"/>
              <a:t> </a:t>
            </a:r>
            <a:r>
              <a:rPr lang="en-US" sz="2400" b="1" dirty="0" err="1"/>
              <a:t>mereka</a:t>
            </a:r>
            <a:r>
              <a:rPr lang="en-US" sz="2400" b="1" dirty="0"/>
              <a:t>, </a:t>
            </a:r>
            <a:r>
              <a:rPr lang="en-US" sz="2400" b="1" dirty="0" err="1"/>
              <a:t>bukan</a:t>
            </a:r>
            <a:r>
              <a:rPr lang="en-US" sz="2400" b="1" dirty="0"/>
              <a:t> </a:t>
            </a:r>
            <a:r>
              <a:rPr lang="en-US" sz="2400" b="1" dirty="0" err="1"/>
              <a:t>zamanmu</a:t>
            </a:r>
            <a:r>
              <a:rPr lang="en-US" sz="2400" b="1" dirty="0"/>
              <a:t>” </a:t>
            </a:r>
            <a:r>
              <a:rPr lang="en-US" sz="2400" b="1" dirty="0" smtClean="0"/>
              <a:t>Socrates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25083" y="272543"/>
            <a:ext cx="11573197" cy="724247"/>
          </a:xfrm>
          <a:prstGeom prst="rect">
            <a:avLst/>
          </a:prstGeom>
        </p:spPr>
        <p:txBody>
          <a:bodyPr lIns="121917" tIns="121917" rIns="121917" bIns="60958"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 err="1"/>
              <a:t>Pijakan</a:t>
            </a:r>
            <a:r>
              <a:rPr lang="en-US" sz="2800" b="1" dirty="0"/>
              <a:t> </a:t>
            </a:r>
            <a:r>
              <a:rPr lang="en-US" sz="2800" b="1" dirty="0" err="1"/>
              <a:t>Dasar</a:t>
            </a:r>
            <a:r>
              <a:rPr lang="en-US" sz="2800" b="1" dirty="0"/>
              <a:t> </a:t>
            </a:r>
            <a:r>
              <a:rPr lang="en-US" sz="2800" b="1" dirty="0" err="1"/>
              <a:t>Stimulasi</a:t>
            </a:r>
            <a:r>
              <a:rPr lang="en-US" sz="2800" b="1" dirty="0"/>
              <a:t> </a:t>
            </a:r>
            <a:r>
              <a:rPr lang="en-US" sz="2800" b="1" dirty="0" err="1"/>
              <a:t>Pertumbuhan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Perkembangan</a:t>
            </a:r>
            <a:r>
              <a:rPr lang="en-US" sz="2800" b="1" dirty="0"/>
              <a:t> </a:t>
            </a:r>
          </a:p>
          <a:p>
            <a:pPr>
              <a:spcBef>
                <a:spcPts val="0"/>
              </a:spcBef>
            </a:pP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Aktivitas</a:t>
            </a:r>
            <a:r>
              <a:rPr lang="en-US" sz="2800" b="1" dirty="0"/>
              <a:t> </a:t>
            </a:r>
            <a:r>
              <a:rPr lang="en-US" sz="2800" b="1" dirty="0" err="1"/>
              <a:t>Fisik</a:t>
            </a:r>
            <a:r>
              <a:rPr lang="en-US" sz="2800" b="1" dirty="0"/>
              <a:t> </a:t>
            </a:r>
            <a:r>
              <a:rPr lang="en-US" sz="2800" b="1" dirty="0" err="1"/>
              <a:t>Olahraga</a:t>
            </a:r>
            <a:endParaRPr lang="en-US" sz="2800" b="1" dirty="0"/>
          </a:p>
        </p:txBody>
      </p:sp>
      <p:pic>
        <p:nvPicPr>
          <p:cNvPr id="5" name="Picture 4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40" y="6416262"/>
            <a:ext cx="678615" cy="427636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8189078" y="6324045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111359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5395" y="131280"/>
            <a:ext cx="11573197" cy="8956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3200" b="1" dirty="0" err="1"/>
              <a:t>Kontekstualisasi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gerakan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fisik</a:t>
            </a:r>
            <a:r>
              <a:rPr lang="en-US" altLang="en-US" sz="3200" b="1" dirty="0"/>
              <a:t> yoga </a:t>
            </a:r>
          </a:p>
          <a:p>
            <a:pPr>
              <a:spcBef>
                <a:spcPts val="0"/>
              </a:spcBef>
            </a:pPr>
            <a:r>
              <a:rPr lang="en-US" altLang="en-US" sz="3200" b="1" dirty="0" err="1"/>
              <a:t>untuk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menstimulasi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dalam</a:t>
            </a:r>
            <a:r>
              <a:rPr lang="en-US" altLang="en-US" sz="3200" b="1" dirty="0"/>
              <a:t> </a:t>
            </a:r>
            <a:r>
              <a:rPr lang="en-US" altLang="en-US" sz="3200" b="1" dirty="0" smtClean="0"/>
              <a:t>PIAUD</a:t>
            </a:r>
            <a:endParaRPr lang="en-US" alt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2415" y="1375448"/>
            <a:ext cx="11040213" cy="4842471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Pelatihan</a:t>
            </a:r>
            <a:r>
              <a:rPr lang="en-US" sz="2400" dirty="0"/>
              <a:t>  </a:t>
            </a:r>
            <a:r>
              <a:rPr lang="en-US" sz="2400" dirty="0" err="1"/>
              <a:t>Klub</a:t>
            </a:r>
            <a:r>
              <a:rPr lang="en-US" sz="2400" dirty="0"/>
              <a:t> Gaya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Ergonomis</a:t>
            </a:r>
            <a:r>
              <a:rPr lang="en-US" sz="2400" dirty="0"/>
              <a:t> </a:t>
            </a:r>
            <a:r>
              <a:rPr lang="en-US" sz="2400" dirty="0" err="1"/>
              <a:t>Tapak</a:t>
            </a:r>
            <a:r>
              <a:rPr lang="en-US" sz="2400" dirty="0"/>
              <a:t> </a:t>
            </a:r>
            <a:r>
              <a:rPr lang="en-US" sz="2400" dirty="0" err="1"/>
              <a:t>Liman</a:t>
            </a:r>
            <a:r>
              <a:rPr lang="en-US" sz="2400" dirty="0"/>
              <a:t>, </a:t>
            </a:r>
            <a:r>
              <a:rPr lang="en-US" sz="2400" dirty="0" err="1"/>
              <a:t>Madyo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Wratsongko</a:t>
            </a:r>
            <a:r>
              <a:rPr lang="en-US" sz="2400" dirty="0" smtClean="0"/>
              <a:t> 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Senam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Ergonomis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Lima </a:t>
            </a:r>
            <a:r>
              <a:rPr lang="en-US" sz="2400" b="1" dirty="0" err="1"/>
              <a:t>gerakan</a:t>
            </a:r>
            <a:r>
              <a:rPr lang="en-US" sz="2400" b="1" dirty="0"/>
              <a:t> </a:t>
            </a:r>
            <a:r>
              <a:rPr lang="en-US" sz="2400" b="1" dirty="0" err="1"/>
              <a:t>utama</a:t>
            </a:r>
            <a:r>
              <a:rPr lang="en-US" sz="2400" b="1" dirty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Lapang</a:t>
            </a:r>
            <a:r>
              <a:rPr lang="en-US" sz="2400" dirty="0"/>
              <a:t> Dada, </a:t>
            </a:r>
            <a:r>
              <a:rPr lang="en-US" sz="2400" dirty="0" err="1"/>
              <a:t>Tunduk</a:t>
            </a:r>
            <a:r>
              <a:rPr lang="en-US" sz="2400" dirty="0"/>
              <a:t> </a:t>
            </a:r>
            <a:r>
              <a:rPr lang="en-US" sz="2400" dirty="0" err="1"/>
              <a:t>Syukur</a:t>
            </a:r>
            <a:r>
              <a:rPr lang="en-US" sz="2400" dirty="0"/>
              <a:t>, </a:t>
            </a:r>
            <a:r>
              <a:rPr lang="en-US" sz="2400" dirty="0" err="1"/>
              <a:t>Duduk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Perkasa</a:t>
            </a:r>
            <a:r>
              <a:rPr lang="en-US" sz="2400" dirty="0"/>
              <a:t>, </a:t>
            </a:r>
            <a:r>
              <a:rPr lang="en-US" sz="2400" dirty="0" err="1"/>
              <a:t>Sujud</a:t>
            </a:r>
            <a:r>
              <a:rPr lang="en-US" sz="2400" dirty="0"/>
              <a:t> </a:t>
            </a:r>
            <a:r>
              <a:rPr lang="en-US" sz="2400" dirty="0" err="1"/>
              <a:t>Syukur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Berbaring</a:t>
            </a:r>
            <a:r>
              <a:rPr lang="en-US" sz="2400" dirty="0"/>
              <a:t> </a:t>
            </a:r>
            <a:r>
              <a:rPr lang="en-US" sz="2400" dirty="0" err="1"/>
              <a:t>Pasrah</a:t>
            </a:r>
            <a:r>
              <a:rPr lang="en-US" sz="2400" dirty="0"/>
              <a:t>. </a:t>
            </a:r>
            <a:r>
              <a:rPr lang="en-US" sz="2400" dirty="0" err="1" smtClean="0"/>
              <a:t>Gerakan-gerakan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diinspirasi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/>
              <a:t>gerakan-gerakan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shalat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 smtClean="0"/>
              <a:t>berdiri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mengangkat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ruku</a:t>
            </a:r>
            <a:r>
              <a:rPr lang="en-US" sz="2400" dirty="0"/>
              <a:t>, </a:t>
            </a:r>
            <a:r>
              <a:rPr lang="en-US" sz="2400" dirty="0" err="1"/>
              <a:t>duduk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sujud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Manfaat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membetulkan</a:t>
            </a:r>
            <a:r>
              <a:rPr lang="en-US" sz="2400" dirty="0" smtClean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kelenturan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memaksimalkan</a:t>
            </a:r>
            <a:r>
              <a:rPr lang="en-US" sz="2400" dirty="0" smtClean="0"/>
              <a:t> </a:t>
            </a:r>
            <a:r>
              <a:rPr lang="en-US" sz="2400" dirty="0" err="1"/>
              <a:t>suplai</a:t>
            </a:r>
            <a:r>
              <a:rPr lang="en-US" sz="2400" dirty="0"/>
              <a:t> </a:t>
            </a:r>
            <a:r>
              <a:rPr lang="en-US" sz="2400" dirty="0" err="1"/>
              <a:t>oksigen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, </a:t>
            </a:r>
            <a:r>
              <a:rPr lang="en-US" sz="2400" dirty="0" err="1"/>
              <a:t>membuka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kecerdasan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keringat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pemanas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Rectangle 13"/>
          <p:cNvSpPr/>
          <p:nvPr/>
        </p:nvSpPr>
        <p:spPr>
          <a:xfrm>
            <a:off x="8064153" y="5957992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  <p:pic>
        <p:nvPicPr>
          <p:cNvPr id="6" name="Picture 5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832" y="5913460"/>
            <a:ext cx="696321" cy="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1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889" y="1411799"/>
            <a:ext cx="111871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Aranthea</a:t>
            </a:r>
            <a:r>
              <a:rPr lang="en-US" sz="2400" b="1" dirty="0"/>
              <a:t> </a:t>
            </a:r>
            <a:r>
              <a:rPr lang="en-US" sz="2400" b="1" dirty="0" err="1"/>
              <a:t>Kissoon</a:t>
            </a:r>
            <a:r>
              <a:rPr lang="en-US" sz="2400" b="1" dirty="0"/>
              <a:t> </a:t>
            </a:r>
            <a:r>
              <a:rPr lang="en-US" sz="2400" b="1" dirty="0" err="1"/>
              <a:t>m</a:t>
            </a:r>
            <a:r>
              <a:rPr lang="en-US" sz="2400" b="1" dirty="0" err="1" smtClean="0"/>
              <a:t>erancang</a:t>
            </a:r>
            <a:r>
              <a:rPr lang="en-US" sz="2400" b="1" dirty="0" smtClean="0"/>
              <a:t> </a:t>
            </a:r>
            <a:r>
              <a:rPr lang="en-US" sz="2400" b="1" dirty="0"/>
              <a:t>y</a:t>
            </a:r>
            <a:r>
              <a:rPr lang="en-US" sz="2400" b="1" dirty="0" smtClean="0"/>
              <a:t>oga </a:t>
            </a:r>
            <a:r>
              <a:rPr lang="en-US" sz="2400" b="1" dirty="0" err="1"/>
              <a:t>Islami</a:t>
            </a:r>
            <a:r>
              <a:rPr lang="en-US" sz="2400" b="1" dirty="0"/>
              <a:t>, </a:t>
            </a:r>
            <a:r>
              <a:rPr lang="en-US" sz="2400" b="1" dirty="0" err="1"/>
              <a:t>Rakha</a:t>
            </a:r>
            <a:r>
              <a:rPr lang="en-US" sz="2400" b="1" dirty="0"/>
              <a:t> </a:t>
            </a:r>
            <a:r>
              <a:rPr lang="en-US" sz="2400" dirty="0" err="1" smtClean="0"/>
              <a:t>yaitu</a:t>
            </a:r>
            <a:r>
              <a:rPr lang="en-US" sz="2400" b="1" dirty="0" smtClean="0"/>
              <a:t> </a:t>
            </a:r>
            <a:r>
              <a:rPr lang="en-US" sz="2400" dirty="0" err="1" smtClean="0"/>
              <a:t>serangkaian</a:t>
            </a:r>
            <a:r>
              <a:rPr lang="en-US" sz="2400" dirty="0" smtClean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meniru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shalat</a:t>
            </a:r>
            <a:r>
              <a:rPr lang="en-US" sz="2400" dirty="0"/>
              <a:t> </a:t>
            </a:r>
            <a:r>
              <a:rPr lang="en-US" sz="2400" dirty="0" err="1"/>
              <a:t>dicampur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chi tai. </a:t>
            </a:r>
            <a:endParaRPr lang="en-US" sz="2400" dirty="0" smtClean="0"/>
          </a:p>
          <a:p>
            <a:pPr algn="just"/>
            <a:r>
              <a:rPr lang="sv-SE" sz="2400" dirty="0" smtClean="0"/>
              <a:t>Yoga </a:t>
            </a:r>
            <a:r>
              <a:rPr lang="sv-SE" sz="2400" dirty="0"/>
              <a:t>pernapasan dan teknik peregangan yang digunakan di seluruh latihan ini  untuk membantu pusat tubuh dan rileks diiringi dengan nasyid</a:t>
            </a:r>
            <a:r>
              <a:rPr lang="sv-SE" sz="2400" dirty="0" smtClean="0"/>
              <a:t>.</a:t>
            </a:r>
          </a:p>
          <a:p>
            <a:pPr algn="just"/>
            <a:r>
              <a:rPr lang="en-US" sz="2400" b="1" dirty="0" err="1"/>
              <a:t>Gerakan</a:t>
            </a:r>
            <a:r>
              <a:rPr lang="en-US" sz="2400" b="1" dirty="0"/>
              <a:t> </a:t>
            </a:r>
            <a:r>
              <a:rPr lang="en-US" sz="2400" b="1" dirty="0" err="1"/>
              <a:t>Rakha</a:t>
            </a:r>
            <a:r>
              <a:rPr lang="en-US" sz="2400" b="1" dirty="0"/>
              <a:t> </a:t>
            </a:r>
            <a:r>
              <a:rPr lang="en-US" sz="2400" b="1" dirty="0" err="1"/>
              <a:t>didasarkan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posisi</a:t>
            </a:r>
            <a:r>
              <a:rPr lang="en-US" sz="2400" b="1" dirty="0"/>
              <a:t> lima </a:t>
            </a:r>
            <a:r>
              <a:rPr lang="en-US" sz="2400" b="1" dirty="0" err="1"/>
              <a:t>shalat</a:t>
            </a:r>
            <a:r>
              <a:rPr lang="en-US" sz="2400" b="1" dirty="0"/>
              <a:t> </a:t>
            </a:r>
            <a:r>
              <a:rPr lang="en-US" sz="2400" b="1" dirty="0" err="1"/>
              <a:t>setiap</a:t>
            </a:r>
            <a:r>
              <a:rPr lang="en-US" sz="2400" b="1" dirty="0"/>
              <a:t> </a:t>
            </a:r>
            <a:r>
              <a:rPr lang="en-US" sz="2400" b="1" dirty="0" err="1"/>
              <a:t>hari</a:t>
            </a:r>
            <a:r>
              <a:rPr lang="en-US" sz="2400" dirty="0"/>
              <a:t>,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pergerakan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yang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diikuti</a:t>
            </a:r>
            <a:r>
              <a:rPr lang="en-US" sz="2400" dirty="0" smtClean="0"/>
              <a:t>.</a:t>
            </a:r>
          </a:p>
          <a:p>
            <a:pPr algn="just"/>
            <a:r>
              <a:rPr lang="sv-SE" sz="2400" dirty="0" smtClean="0"/>
              <a:t>Gerakan ini ringan </a:t>
            </a:r>
            <a:r>
              <a:rPr lang="sv-SE" sz="2400" dirty="0"/>
              <a:t>dan </a:t>
            </a:r>
            <a:r>
              <a:rPr lang="sv-SE" sz="2400"/>
              <a:t>dapat </a:t>
            </a:r>
            <a:r>
              <a:rPr lang="sv-SE" sz="2400" smtClean="0"/>
              <a:t>merilekskan </a:t>
            </a:r>
            <a:r>
              <a:rPr lang="sv-SE" sz="2400" dirty="0"/>
              <a:t>otot-otot sehingga jika dilakukan secara rutin tubuh akan terasa segar dan tenang</a:t>
            </a:r>
            <a:endParaRPr lang="en-US" sz="2400" dirty="0" smtClean="0"/>
          </a:p>
          <a:p>
            <a:pPr algn="just"/>
            <a:endParaRPr lang="en-US" sz="2400" b="1" dirty="0"/>
          </a:p>
          <a:p>
            <a:pPr algn="just"/>
            <a:r>
              <a:rPr lang="en-US" sz="2400" dirty="0"/>
              <a:t>Orang-orang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menyadari</a:t>
            </a:r>
            <a:r>
              <a:rPr lang="en-US" sz="2400" dirty="0"/>
              <a:t> </a:t>
            </a:r>
            <a:r>
              <a:rPr lang="en-US" sz="2400" dirty="0" err="1"/>
              <a:t>betapa</a:t>
            </a:r>
            <a:r>
              <a:rPr lang="en-US" sz="2400" dirty="0"/>
              <a:t> </a:t>
            </a:r>
            <a:r>
              <a:rPr lang="en-US" sz="2400" b="1" dirty="0" err="1"/>
              <a:t>shalat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sebuah</a:t>
            </a:r>
            <a:r>
              <a:rPr lang="en-US" sz="2400" b="1" dirty="0"/>
              <a:t> </a:t>
            </a:r>
            <a:r>
              <a:rPr lang="en-US" sz="2400" b="1" dirty="0" err="1"/>
              <a:t>meditasi</a:t>
            </a:r>
            <a:r>
              <a:rPr lang="en-US" sz="2400" b="1" dirty="0"/>
              <a:t> </a:t>
            </a:r>
            <a:r>
              <a:rPr lang="en-US" sz="2400" b="1" dirty="0" err="1"/>
              <a:t>doa</a:t>
            </a:r>
            <a:r>
              <a:rPr lang="en-US" sz="2400" b="1" dirty="0"/>
              <a:t> Muslim </a:t>
            </a:r>
            <a:r>
              <a:rPr lang="en-US" sz="2400" b="1" dirty="0" err="1"/>
              <a:t>sehari-hari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yang </a:t>
            </a:r>
            <a:r>
              <a:rPr lang="en-US" sz="2400" dirty="0" err="1"/>
              <a:t>diajarkan</a:t>
            </a:r>
            <a:r>
              <a:rPr lang="en-US" sz="2400" dirty="0"/>
              <a:t> </a:t>
            </a:r>
            <a:r>
              <a:rPr lang="en-US" sz="2400" dirty="0" err="1"/>
              <a:t>Nabi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latihan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 yang </a:t>
            </a:r>
            <a:r>
              <a:rPr lang="en-US" sz="2400" dirty="0" err="1"/>
              <a:t>merevitalisasi</a:t>
            </a:r>
            <a:r>
              <a:rPr lang="en-US" sz="2400" dirty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(</a:t>
            </a:r>
            <a:r>
              <a:rPr lang="en-US" sz="2400" b="1" dirty="0" err="1" smtClean="0"/>
              <a:t>Aranthea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466" y="443754"/>
            <a:ext cx="11208259" cy="934880"/>
          </a:xfrm>
          <a:prstGeom prst="rect">
            <a:avLst/>
          </a:prstGeom>
          <a:ln/>
        </p:spPr>
        <p:txBody>
          <a:bodyPr vert="horz" wrap="square" lIns="91440" tIns="45720" rIns="91440" bIns="45720" anchor="t"/>
          <a:lstStyle>
            <a:lvl1pPr algn="ctr" defTabSz="1219170" rtl="0" eaLnBrk="1" latinLnBrk="1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err="1" smtClean="0"/>
              <a:t>Kontekstualisasi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gerakan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fisik</a:t>
            </a:r>
            <a:r>
              <a:rPr lang="en-US" altLang="en-US" sz="2800" b="1" dirty="0" smtClean="0"/>
              <a:t> yoga </a:t>
            </a:r>
          </a:p>
          <a:p>
            <a:r>
              <a:rPr lang="en-US" altLang="en-US" sz="2800" b="1" dirty="0" err="1" smtClean="0"/>
              <a:t>untuk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menstimulasi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dalam</a:t>
            </a:r>
            <a:r>
              <a:rPr lang="en-US" altLang="en-US" sz="2800" b="1" dirty="0" smtClean="0"/>
              <a:t> PIAUD</a:t>
            </a:r>
            <a:endParaRPr lang="en-US" altLang="en-US" sz="2800" b="1" dirty="0"/>
          </a:p>
        </p:txBody>
      </p:sp>
      <p:pic>
        <p:nvPicPr>
          <p:cNvPr id="5" name="Picture 4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34" y="6028331"/>
            <a:ext cx="696321" cy="427636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9325772" y="5936114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142887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184" y="126610"/>
            <a:ext cx="8982897" cy="93272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GERAKAN-GERAKAN FISIK DALAM YOGA YANG DAPAT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D</a:t>
            </a:r>
            <a:r>
              <a:rPr lang="en-US" sz="2400" b="1" dirty="0" smtClean="0">
                <a:solidFill>
                  <a:schemeClr val="tx2"/>
                </a:solidFill>
              </a:rPr>
              <a:t>IPRAKTIKKAN UNTUK AKTIVITAS OLAHRAGA ANAK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2199410" y="1221128"/>
            <a:ext cx="1488245" cy="831957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44" name="Rectangle 2"/>
          <p:cNvSpPr/>
          <p:nvPr/>
        </p:nvSpPr>
        <p:spPr>
          <a:xfrm>
            <a:off x="3175664" y="1131765"/>
            <a:ext cx="8275438" cy="1010682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35428" y="1266823"/>
            <a:ext cx="806185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>
                <a:solidFill>
                  <a:prstClr val="white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8" name="Pentagon 107"/>
          <p:cNvSpPr/>
          <p:nvPr/>
        </p:nvSpPr>
        <p:spPr>
          <a:xfrm>
            <a:off x="2207972" y="2425187"/>
            <a:ext cx="1488245" cy="76800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09" name="Rectangle 2"/>
          <p:cNvSpPr/>
          <p:nvPr/>
        </p:nvSpPr>
        <p:spPr>
          <a:xfrm>
            <a:off x="3284562" y="2410514"/>
            <a:ext cx="8166540" cy="768001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69480" y="2425187"/>
            <a:ext cx="806185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>
                <a:solidFill>
                  <a:prstClr val="white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3" name="TextBox 12"/>
          <p:cNvSpPr txBox="1"/>
          <p:nvPr/>
        </p:nvSpPr>
        <p:spPr bwMode="auto">
          <a:xfrm>
            <a:off x="3812345" y="2439857"/>
            <a:ext cx="7638757" cy="738658"/>
          </a:xfrm>
          <a:prstGeom prst="rect">
            <a:avLst/>
          </a:prstGeom>
          <a:noFill/>
          <a:effectLst/>
        </p:spPr>
        <p:txBody>
          <a:bodyPr wrap="square" lIns="121914" tIns="60957" rIns="121914" bIns="60957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Table pose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penguatan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lengan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otot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dada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panggul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mensejajarkan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tulang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punggung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Pentagon 114"/>
          <p:cNvSpPr/>
          <p:nvPr/>
        </p:nvSpPr>
        <p:spPr>
          <a:xfrm>
            <a:off x="2147184" y="3645478"/>
            <a:ext cx="1488245" cy="76800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16" name="Rectangle 2"/>
          <p:cNvSpPr/>
          <p:nvPr/>
        </p:nvSpPr>
        <p:spPr>
          <a:xfrm>
            <a:off x="3220544" y="3645478"/>
            <a:ext cx="8230558" cy="768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Cow pose: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penguatan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punggung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otot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perut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dada,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leher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tulang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punggung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bahu</a:t>
            </a:r>
            <a:endParaRPr lang="en-US" sz="200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337613" y="3645478"/>
            <a:ext cx="806185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>
                <a:solidFill>
                  <a:prstClr val="white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881470" y="4509498"/>
            <a:ext cx="806185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16" name="Rectangle 2"/>
          <p:cNvSpPr/>
          <p:nvPr/>
        </p:nvSpPr>
        <p:spPr>
          <a:xfrm>
            <a:off x="3198104" y="4796756"/>
            <a:ext cx="8252998" cy="754263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lvl="0" defTabSz="45720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128599" y="4783019"/>
            <a:ext cx="1488245" cy="768000"/>
          </a:xfrm>
          <a:prstGeom prst="homePlate">
            <a:avLst>
              <a:gd name="adj" fmla="val 5491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0731" y="4922283"/>
            <a:ext cx="814933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5429" y="4813076"/>
            <a:ext cx="7636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 smtClean="0">
                <a:solidFill>
                  <a:srgbClr val="00B050"/>
                </a:solidFill>
              </a:rPr>
              <a:t>Dragon pose</a:t>
            </a:r>
            <a:r>
              <a:rPr lang="en-US" sz="2000" dirty="0" smtClean="0">
                <a:solidFill>
                  <a:srgbClr val="00B050"/>
                </a:solidFill>
              </a:rPr>
              <a:t>: </a:t>
            </a:r>
            <a:r>
              <a:rPr lang="en-US" sz="2000" dirty="0" err="1" smtClean="0">
                <a:solidFill>
                  <a:srgbClr val="00B050"/>
                </a:solidFill>
              </a:rPr>
              <a:t>penguatan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pergelangan</a:t>
            </a:r>
            <a:r>
              <a:rPr lang="en-US" sz="2000" dirty="0" smtClean="0">
                <a:solidFill>
                  <a:srgbClr val="00B050"/>
                </a:solidFill>
              </a:rPr>
              <a:t> kaki, </a:t>
            </a:r>
            <a:r>
              <a:rPr lang="en-US" sz="2000" dirty="0" err="1" smtClean="0">
                <a:solidFill>
                  <a:srgbClr val="00B050"/>
                </a:solidFill>
              </a:rPr>
              <a:t>lutut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otot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paha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depan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otot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paha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belakang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perut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punggung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lengan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2"/>
          <p:cNvSpPr txBox="1"/>
          <p:nvPr/>
        </p:nvSpPr>
        <p:spPr bwMode="auto">
          <a:xfrm>
            <a:off x="3808941" y="1101035"/>
            <a:ext cx="7512148" cy="1338822"/>
          </a:xfrm>
          <a:prstGeom prst="rect">
            <a:avLst/>
          </a:prstGeom>
          <a:noFill/>
          <a:effectLst/>
        </p:spPr>
        <p:txBody>
          <a:bodyPr wrap="square" lIns="121914" tIns="60957" rIns="121914" bIns="60957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Child pose</a:t>
            </a:r>
            <a:r>
              <a:rPr lang="en-US" sz="2000" dirty="0" smtClean="0">
                <a:solidFill>
                  <a:schemeClr val="accent1"/>
                </a:solidFill>
              </a:rPr>
              <a:t>; </a:t>
            </a:r>
            <a:r>
              <a:rPr lang="en-US" sz="2000" dirty="0" err="1" smtClean="0">
                <a:solidFill>
                  <a:schemeClr val="accent1"/>
                </a:solidFill>
              </a:rPr>
              <a:t>manfaatnya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untuk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peregangan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pergelangan</a:t>
            </a:r>
            <a:r>
              <a:rPr lang="en-US" sz="2000" dirty="0" smtClean="0">
                <a:solidFill>
                  <a:schemeClr val="accent1"/>
                </a:solidFill>
              </a:rPr>
              <a:t> kaki, 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accent1"/>
                </a:solidFill>
              </a:rPr>
              <a:t>punggung</a:t>
            </a:r>
            <a:r>
              <a:rPr lang="en-US" sz="2000" dirty="0" smtClean="0">
                <a:solidFill>
                  <a:schemeClr val="accent1"/>
                </a:solidFill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</a:rPr>
              <a:t>paha</a:t>
            </a:r>
            <a:r>
              <a:rPr lang="en-US" sz="2000" dirty="0" smtClean="0">
                <a:solidFill>
                  <a:schemeClr val="accent1"/>
                </a:solidFill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</a:rPr>
              <a:t>dapat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dikontekskan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seperti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sholat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saat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gerakan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sujud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US" sz="19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19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832" y="5913460"/>
            <a:ext cx="696321" cy="427636"/>
          </a:xfrm>
          <a:prstGeom prst="rect">
            <a:avLst/>
          </a:prstGeom>
        </p:spPr>
      </p:pic>
      <p:sp>
        <p:nvSpPr>
          <p:cNvPr id="21" name="Rectangle 13"/>
          <p:cNvSpPr/>
          <p:nvPr/>
        </p:nvSpPr>
        <p:spPr>
          <a:xfrm>
            <a:off x="7981465" y="5823628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  <p:pic>
        <p:nvPicPr>
          <p:cNvPr id="22" name="Picture 2" descr="C:\Users\HP\Downloads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" y="4970488"/>
            <a:ext cx="1984343" cy="11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\Downloads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" y="214130"/>
            <a:ext cx="2002054" cy="10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ownloads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9" y="1655331"/>
            <a:ext cx="2085682" cy="12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ownloads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" y="3375091"/>
            <a:ext cx="1984949" cy="11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3"/>
          <p:cNvSpPr/>
          <p:nvPr/>
        </p:nvSpPr>
        <p:spPr>
          <a:xfrm>
            <a:off x="0" y="6152274"/>
            <a:ext cx="1955409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 err="1" smtClean="0">
                <a:solidFill>
                  <a:schemeClr val="tx1"/>
                </a:solidFill>
              </a:rPr>
              <a:t>Sumber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gambar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defTabSz="1219110" latinLnBrk="1"/>
            <a:r>
              <a:rPr lang="en-US" sz="1600" dirty="0" err="1" smtClean="0">
                <a:solidFill>
                  <a:schemeClr val="tx1"/>
                </a:solidFill>
              </a:rPr>
              <a:t>dari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google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entagon 48"/>
          <p:cNvSpPr/>
          <p:nvPr/>
        </p:nvSpPr>
        <p:spPr>
          <a:xfrm>
            <a:off x="2172510" y="1082835"/>
            <a:ext cx="1488245" cy="815317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44" name="Rectangle 2"/>
          <p:cNvSpPr/>
          <p:nvPr/>
        </p:nvSpPr>
        <p:spPr>
          <a:xfrm>
            <a:off x="3246124" y="1078730"/>
            <a:ext cx="6649309" cy="819422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35428" y="1266823"/>
            <a:ext cx="806185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05</a:t>
            </a:r>
            <a:endParaRPr lang="en-US" altLang="ko-KR" sz="37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8" name="Pentagon 107"/>
          <p:cNvSpPr/>
          <p:nvPr/>
        </p:nvSpPr>
        <p:spPr>
          <a:xfrm>
            <a:off x="2095652" y="2019593"/>
            <a:ext cx="1488245" cy="76800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09" name="Rectangle 2"/>
          <p:cNvSpPr/>
          <p:nvPr/>
        </p:nvSpPr>
        <p:spPr>
          <a:xfrm>
            <a:off x="3219188" y="2019594"/>
            <a:ext cx="6755455" cy="768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60731" y="2116335"/>
            <a:ext cx="806185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06</a:t>
            </a:r>
            <a:endParaRPr lang="en-US" altLang="ko-KR" sz="37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5" name="Pentagon 114"/>
          <p:cNvSpPr/>
          <p:nvPr/>
        </p:nvSpPr>
        <p:spPr>
          <a:xfrm>
            <a:off x="2095652" y="2913327"/>
            <a:ext cx="1488245" cy="76800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16" name="Rectangle 2"/>
          <p:cNvSpPr/>
          <p:nvPr/>
        </p:nvSpPr>
        <p:spPr>
          <a:xfrm>
            <a:off x="3166916" y="2945069"/>
            <a:ext cx="6807726" cy="704515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337613" y="3106811"/>
            <a:ext cx="806185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07</a:t>
            </a:r>
            <a:endParaRPr lang="en-US" altLang="ko-KR" sz="37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0" name="TextBox 12"/>
          <p:cNvSpPr txBox="1"/>
          <p:nvPr/>
        </p:nvSpPr>
        <p:spPr bwMode="auto">
          <a:xfrm>
            <a:off x="3552982" y="3004225"/>
            <a:ext cx="6294403" cy="677102"/>
          </a:xfrm>
          <a:prstGeom prst="rect">
            <a:avLst/>
          </a:prstGeom>
          <a:noFill/>
          <a:effectLst/>
        </p:spPr>
        <p:txBody>
          <a:bodyPr wrap="square" lIns="121914" tIns="60957" rIns="121914" bIns="60957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i="1" dirty="0" smtClean="0">
                <a:solidFill>
                  <a:schemeClr val="accent3">
                    <a:lumMod val="75000"/>
                  </a:schemeClr>
                </a:solidFill>
              </a:rPr>
              <a:t>Cobra pose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</a:rPr>
              <a:t>menguatkan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</a:rPr>
              <a:t>otot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</a:rPr>
              <a:t>panggul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</a:rPr>
              <a:t>punggung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altLang="zh-CN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</a:rPr>
              <a:t>tulang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</a:rPr>
              <a:t>punggung</a:t>
            </a:r>
            <a:endParaRPr lang="en-US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81470" y="4509498"/>
            <a:ext cx="806185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16" name="Rectangle 2"/>
          <p:cNvSpPr/>
          <p:nvPr/>
        </p:nvSpPr>
        <p:spPr>
          <a:xfrm>
            <a:off x="3154197" y="3809455"/>
            <a:ext cx="6741236" cy="700043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defTabSz="457200">
              <a:buClr>
                <a:srgbClr val="E62949"/>
              </a:buClr>
              <a:buSzPct val="80000"/>
              <a:defRPr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095652" y="3791470"/>
            <a:ext cx="1488245" cy="768000"/>
          </a:xfrm>
          <a:prstGeom prst="homePlate">
            <a:avLst>
              <a:gd name="adj" fmla="val 5491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4" tIns="60957" rIns="121914" bIns="60957" numCol="1" spcCol="0" rtlCol="0" fromWordArt="0" anchor="ctr" anchorCtr="0" forceAA="0" compatLnSpc="1">
            <a:noAutofit/>
          </a:bodyPr>
          <a:lstStyle/>
          <a:p>
            <a:pPr algn="ctr" defTabSz="1219140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1764" y="3888212"/>
            <a:ext cx="814933" cy="574516"/>
          </a:xfrm>
          <a:prstGeom prst="rect">
            <a:avLst/>
          </a:prstGeom>
          <a:noFill/>
        </p:spPr>
        <p:txBody>
          <a:bodyPr wrap="square" lIns="121914" tIns="0" rIns="121914" bIns="0" rtlCol="0" anchor="ctr">
            <a:spAutoFit/>
          </a:bodyPr>
          <a:lstStyle/>
          <a:p>
            <a:pPr defTabSz="1219140" latinLnBrk="1"/>
            <a:r>
              <a:rPr lang="en-US" altLang="ko-KR" sz="37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08</a:t>
            </a:r>
            <a:endParaRPr lang="en-US" altLang="ko-KR" sz="37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5156" y="3974810"/>
            <a:ext cx="4758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buClr>
                <a:schemeClr val="accent1"/>
              </a:buClr>
              <a:buSzPct val="80000"/>
              <a:defRPr/>
            </a:pPr>
            <a:r>
              <a:rPr lang="en-US" sz="1800" i="1" dirty="0" smtClean="0">
                <a:solidFill>
                  <a:srgbClr val="00B050"/>
                </a:solidFill>
              </a:rPr>
              <a:t>Tree Pose</a:t>
            </a:r>
            <a:r>
              <a:rPr lang="en-US" sz="1800" dirty="0" smtClean="0">
                <a:solidFill>
                  <a:srgbClr val="00B050"/>
                </a:solidFill>
              </a:rPr>
              <a:t>: </a:t>
            </a:r>
            <a:r>
              <a:rPr lang="en-US" sz="1800" dirty="0" err="1" smtClean="0">
                <a:solidFill>
                  <a:srgbClr val="00B050"/>
                </a:solidFill>
              </a:rPr>
              <a:t>melatih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fokus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dan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keseimbangan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20" name="TextBox 12"/>
          <p:cNvSpPr txBox="1"/>
          <p:nvPr/>
        </p:nvSpPr>
        <p:spPr bwMode="auto">
          <a:xfrm>
            <a:off x="3580430" y="2055968"/>
            <a:ext cx="6422742" cy="677102"/>
          </a:xfrm>
          <a:prstGeom prst="rect">
            <a:avLst/>
          </a:prstGeom>
          <a:noFill/>
          <a:effectLst/>
        </p:spPr>
        <p:txBody>
          <a:bodyPr wrap="square" lIns="121914" tIns="60957" rIns="121914" bIns="60957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Downward Facing Pose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penguatan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otot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lengan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kaki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bagian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pergelangan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bahu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telapak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tangan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betis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2"/>
          <p:cNvSpPr txBox="1"/>
          <p:nvPr/>
        </p:nvSpPr>
        <p:spPr bwMode="auto">
          <a:xfrm>
            <a:off x="3583897" y="1082835"/>
            <a:ext cx="4978076" cy="677102"/>
          </a:xfrm>
          <a:prstGeom prst="rect">
            <a:avLst/>
          </a:prstGeom>
          <a:noFill/>
          <a:effectLst/>
        </p:spPr>
        <p:txBody>
          <a:bodyPr wrap="square" lIns="121914" tIns="60957" rIns="121914" bIns="60957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i="1" dirty="0" err="1" smtClean="0">
                <a:solidFill>
                  <a:schemeClr val="accent1"/>
                </a:solidFill>
              </a:rPr>
              <a:t>Seeshaw</a:t>
            </a:r>
            <a:r>
              <a:rPr lang="en-US" altLang="zh-CN" i="1" dirty="0" smtClean="0">
                <a:solidFill>
                  <a:schemeClr val="accent1"/>
                </a:solidFill>
              </a:rPr>
              <a:t> pose</a:t>
            </a:r>
            <a:r>
              <a:rPr lang="en-US" altLang="zh-CN" dirty="0" smtClean="0">
                <a:solidFill>
                  <a:schemeClr val="accent1"/>
                </a:solidFill>
              </a:rPr>
              <a:t>: </a:t>
            </a:r>
            <a:r>
              <a:rPr lang="en-US" altLang="zh-CN" dirty="0" err="1" smtClean="0">
                <a:solidFill>
                  <a:schemeClr val="accent1"/>
                </a:solidFill>
              </a:rPr>
              <a:t>gerakan</a:t>
            </a:r>
            <a:r>
              <a:rPr lang="en-US" altLang="zh-CN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err="1" smtClean="0">
                <a:solidFill>
                  <a:schemeClr val="accent1"/>
                </a:solidFill>
              </a:rPr>
              <a:t>seperti</a:t>
            </a:r>
            <a:r>
              <a:rPr lang="en-US" altLang="zh-CN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err="1" smtClean="0">
                <a:solidFill>
                  <a:schemeClr val="accent1"/>
                </a:solidFill>
              </a:rPr>
              <a:t>jungkat</a:t>
            </a:r>
            <a:r>
              <a:rPr lang="en-US" altLang="zh-CN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err="1" smtClean="0">
                <a:solidFill>
                  <a:schemeClr val="accent1"/>
                </a:solidFill>
              </a:rPr>
              <a:t>jungkit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meregangkan</a:t>
            </a:r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punggung</a:t>
            </a:r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hamstring</a:t>
            </a:r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3" name="Picture 22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475" y="6152274"/>
            <a:ext cx="706750" cy="427636"/>
          </a:xfrm>
          <a:prstGeom prst="rect">
            <a:avLst/>
          </a:prstGeom>
        </p:spPr>
      </p:pic>
      <p:sp>
        <p:nvSpPr>
          <p:cNvPr id="24" name="Rectangle 13"/>
          <p:cNvSpPr/>
          <p:nvPr/>
        </p:nvSpPr>
        <p:spPr>
          <a:xfrm>
            <a:off x="9212941" y="6060057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172510" y="150112"/>
            <a:ext cx="8982897" cy="932723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l" defTabSz="1219170" rtl="0" eaLnBrk="1" latinLnBrk="1" hangingPunct="1">
              <a:spcBef>
                <a:spcPct val="0"/>
              </a:spcBef>
              <a:buNone/>
              <a:defRPr sz="59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1" dirty="0">
                <a:solidFill>
                  <a:schemeClr val="tx2"/>
                </a:solidFill>
              </a:rPr>
              <a:t>GERAKAN-GERAKAN FISIK DALAM YOGA YANG DAPAT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DIPRAKTIKKAN UNTUK AKTIVITAS OLAHRAGA ANAK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HP\Download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73" y="948759"/>
            <a:ext cx="1743076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12"/>
            <a:ext cx="2131770" cy="57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ownload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28" y="4559470"/>
            <a:ext cx="5347600" cy="22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3"/>
          <p:cNvSpPr/>
          <p:nvPr/>
        </p:nvSpPr>
        <p:spPr>
          <a:xfrm>
            <a:off x="0" y="6152274"/>
            <a:ext cx="1955409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 err="1" smtClean="0">
                <a:solidFill>
                  <a:schemeClr val="tx1"/>
                </a:solidFill>
              </a:rPr>
              <a:t>Sumber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gambar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defTabSz="1219110" latinLnBrk="1"/>
            <a:r>
              <a:rPr lang="en-US" sz="1600" dirty="0" err="1" smtClean="0">
                <a:solidFill>
                  <a:schemeClr val="tx1"/>
                </a:solidFill>
              </a:rPr>
              <a:t>dari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google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328" y="101600"/>
            <a:ext cx="12144672" cy="1007533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KUNCI TERAMPIL </a:t>
            </a:r>
            <a:r>
              <a:rPr lang="en-US" sz="2400" b="1" dirty="0" smtClean="0">
                <a:solidFill>
                  <a:schemeClr val="accent1"/>
                </a:solidFill>
              </a:rPr>
              <a:t>AKTIVITAS OLAHRAGA 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UNTUK STIMULASI PERTUMBUHAN DAN </a:t>
            </a:r>
            <a:r>
              <a:rPr lang="en-US" sz="2400" b="1" dirty="0" smtClean="0">
                <a:solidFill>
                  <a:schemeClr val="accent1"/>
                </a:solidFill>
              </a:rPr>
              <a:t>PERKEMBANGAN ANAK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 flipH="1" flipV="1">
            <a:off x="7737044" y="189547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10800000" flipH="1" flipV="1">
            <a:off x="6708043" y="2667227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flipH="1" flipV="1">
            <a:off x="5595953" y="330156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0800000" flipH="1" flipV="1">
            <a:off x="4566951" y="407331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0800000" flipH="1" flipV="1">
            <a:off x="1615916" y="5083298"/>
            <a:ext cx="3266271" cy="26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 rot="10800000" flipH="1" flipV="1">
            <a:off x="8970063" y="2168259"/>
            <a:ext cx="187627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8"/>
          <p:cNvSpPr/>
          <p:nvPr/>
        </p:nvSpPr>
        <p:spPr>
          <a:xfrm rot="5400000">
            <a:off x="10818415" y="2126187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10" name="Arrow: Chevron 9"/>
          <p:cNvSpPr/>
          <p:nvPr/>
        </p:nvSpPr>
        <p:spPr>
          <a:xfrm>
            <a:off x="996670" y="4949548"/>
            <a:ext cx="819151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8367" y="4491478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6083437" y="3741585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097238" y="3018763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8146674" y="2282406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403740" y="3718446"/>
            <a:ext cx="499836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en-US" sz="3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Suasana</a:t>
            </a:r>
            <a:r>
              <a:rPr lang="en-US" sz="36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nyaman</a:t>
            </a:r>
            <a:r>
              <a:rPr lang="en-US" sz="3600" dirty="0" smtClean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</a:p>
          <a:p>
            <a:pPr algn="l"/>
            <a:r>
              <a:rPr lang="en-US" sz="3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bersih</a:t>
            </a:r>
            <a:r>
              <a:rPr lang="en-US" sz="3600" dirty="0" smtClean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tenang</a:t>
            </a:r>
            <a:endParaRPr lang="en-US" sz="3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05218" y="1218371"/>
            <a:ext cx="659011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en-ID" sz="3600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Konsisten</a:t>
            </a:r>
            <a:r>
              <a:rPr lang="en-US" altLang="en-ID" sz="36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en-ID" sz="3600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Stimulasi</a:t>
            </a:r>
            <a:r>
              <a:rPr lang="en-US" altLang="en-ID" sz="36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en-ID" sz="3600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Otak</a:t>
            </a:r>
            <a:r>
              <a:rPr lang="en-US" altLang="en-ID" sz="36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en-ID" sz="3600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Anak</a:t>
            </a:r>
            <a:endParaRPr lang="en-US" altLang="en-ID" sz="36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5821" y="2624263"/>
            <a:ext cx="524229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3600" dirty="0" err="1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Didampingi</a:t>
            </a:r>
            <a:r>
              <a:rPr lang="en-US" altLang="ko-KR" sz="36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3600" dirty="0" err="1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orangtua</a:t>
            </a:r>
            <a:endParaRPr lang="en-US" altLang="ko-KR" sz="360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362" y="5913460"/>
            <a:ext cx="604792" cy="427636"/>
          </a:xfrm>
          <a:prstGeom prst="rect">
            <a:avLst/>
          </a:prstGeom>
        </p:spPr>
      </p:pic>
      <p:sp>
        <p:nvSpPr>
          <p:cNvPr id="19" name="Rectangle 13"/>
          <p:cNvSpPr/>
          <p:nvPr/>
        </p:nvSpPr>
        <p:spPr>
          <a:xfrm>
            <a:off x="7981465" y="5823628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28143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9" y="215686"/>
            <a:ext cx="5205073" cy="7242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Mengenal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Mindfulness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Keterampilan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Yoga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06280" y="1796449"/>
            <a:ext cx="3179443" cy="4526856"/>
            <a:chOff x="348360" y="1332374"/>
            <a:chExt cx="2545698" cy="3690873"/>
          </a:xfrm>
        </p:grpSpPr>
        <p:grpSp>
          <p:nvGrpSpPr>
            <p:cNvPr id="4" name="Group 3"/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/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-1" fmla="*/ 0 w 1546076"/>
                  <a:gd name="connsiteY0-2" fmla="*/ 0 h 547777"/>
                  <a:gd name="connsiteX1-3" fmla="*/ 1546076 w 1546076"/>
                  <a:gd name="connsiteY1-4" fmla="*/ 0 h 547777"/>
                  <a:gd name="connsiteX2-5" fmla="*/ 1300823 w 1546076"/>
                  <a:gd name="connsiteY2-6" fmla="*/ 473861 h 547777"/>
                  <a:gd name="connsiteX3-7" fmla="*/ 0 w 1546076"/>
                  <a:gd name="connsiteY3-8" fmla="*/ 547777 h 547777"/>
                  <a:gd name="connsiteX4-9" fmla="*/ 0 w 1546076"/>
                  <a:gd name="connsiteY4-10" fmla="*/ 0 h 547777"/>
                  <a:gd name="connsiteX0-11" fmla="*/ 311437 w 1546076"/>
                  <a:gd name="connsiteY0-12" fmla="*/ 120616 h 547777"/>
                  <a:gd name="connsiteX1-13" fmla="*/ 1546076 w 1546076"/>
                  <a:gd name="connsiteY1-14" fmla="*/ 0 h 547777"/>
                  <a:gd name="connsiteX2-15" fmla="*/ 1300823 w 1546076"/>
                  <a:gd name="connsiteY2-16" fmla="*/ 473861 h 547777"/>
                  <a:gd name="connsiteX3-17" fmla="*/ 0 w 1546076"/>
                  <a:gd name="connsiteY3-18" fmla="*/ 547777 h 547777"/>
                  <a:gd name="connsiteX4-19" fmla="*/ 311437 w 1546076"/>
                  <a:gd name="connsiteY4-20" fmla="*/ 120616 h 547777"/>
                  <a:gd name="connsiteX0-21" fmla="*/ 454636 w 1546076"/>
                  <a:gd name="connsiteY0-22" fmla="*/ 97957 h 547777"/>
                  <a:gd name="connsiteX1-23" fmla="*/ 1546076 w 1546076"/>
                  <a:gd name="connsiteY1-24" fmla="*/ 0 h 547777"/>
                  <a:gd name="connsiteX2-25" fmla="*/ 1300823 w 1546076"/>
                  <a:gd name="connsiteY2-26" fmla="*/ 473861 h 547777"/>
                  <a:gd name="connsiteX3-27" fmla="*/ 0 w 1546076"/>
                  <a:gd name="connsiteY3-28" fmla="*/ 547777 h 547777"/>
                  <a:gd name="connsiteX4-29" fmla="*/ 454636 w 1546076"/>
                  <a:gd name="connsiteY4-30" fmla="*/ 97957 h 547777"/>
                  <a:gd name="connsiteX0-31" fmla="*/ 454636 w 1714392"/>
                  <a:gd name="connsiteY0-32" fmla="*/ 100262 h 550082"/>
                  <a:gd name="connsiteX1-33" fmla="*/ 1714392 w 1714392"/>
                  <a:gd name="connsiteY1-34" fmla="*/ 0 h 550082"/>
                  <a:gd name="connsiteX2-35" fmla="*/ 1300823 w 1714392"/>
                  <a:gd name="connsiteY2-36" fmla="*/ 476166 h 550082"/>
                  <a:gd name="connsiteX3-37" fmla="*/ 0 w 1714392"/>
                  <a:gd name="connsiteY3-38" fmla="*/ 550082 h 550082"/>
                  <a:gd name="connsiteX4-39" fmla="*/ 454636 w 1714392"/>
                  <a:gd name="connsiteY4-40" fmla="*/ 100262 h 550082"/>
                  <a:gd name="connsiteX0-41" fmla="*/ 454636 w 1908260"/>
                  <a:gd name="connsiteY0-42" fmla="*/ 151213 h 601033"/>
                  <a:gd name="connsiteX1-43" fmla="*/ 1908260 w 1908260"/>
                  <a:gd name="connsiteY1-44" fmla="*/ 0 h 601033"/>
                  <a:gd name="connsiteX2-45" fmla="*/ 1300823 w 1908260"/>
                  <a:gd name="connsiteY2-46" fmla="*/ 527117 h 601033"/>
                  <a:gd name="connsiteX3-47" fmla="*/ 0 w 1908260"/>
                  <a:gd name="connsiteY3-48" fmla="*/ 601033 h 601033"/>
                  <a:gd name="connsiteX4-49" fmla="*/ 454636 w 1908260"/>
                  <a:gd name="connsiteY4-50" fmla="*/ 151213 h 601033"/>
                  <a:gd name="connsiteX0-51" fmla="*/ 675642 w 1908260"/>
                  <a:gd name="connsiteY0-52" fmla="*/ 66773 h 601033"/>
                  <a:gd name="connsiteX1-53" fmla="*/ 1908260 w 1908260"/>
                  <a:gd name="connsiteY1-54" fmla="*/ 0 h 601033"/>
                  <a:gd name="connsiteX2-55" fmla="*/ 1300823 w 1908260"/>
                  <a:gd name="connsiteY2-56" fmla="*/ 527117 h 601033"/>
                  <a:gd name="connsiteX3-57" fmla="*/ 0 w 1908260"/>
                  <a:gd name="connsiteY3-58" fmla="*/ 601033 h 601033"/>
                  <a:gd name="connsiteX4-59" fmla="*/ 675642 w 1908260"/>
                  <a:gd name="connsiteY4-60" fmla="*/ 66773 h 6010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/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-1" fmla="*/ 0 w 1546076"/>
                  <a:gd name="connsiteY0-2" fmla="*/ 0 h 547777"/>
                  <a:gd name="connsiteX1-3" fmla="*/ 1546076 w 1546076"/>
                  <a:gd name="connsiteY1-4" fmla="*/ 0 h 547777"/>
                  <a:gd name="connsiteX2-5" fmla="*/ 1300823 w 1546076"/>
                  <a:gd name="connsiteY2-6" fmla="*/ 473861 h 547777"/>
                  <a:gd name="connsiteX3-7" fmla="*/ 0 w 1546076"/>
                  <a:gd name="connsiteY3-8" fmla="*/ 547777 h 547777"/>
                  <a:gd name="connsiteX4-9" fmla="*/ 0 w 1546076"/>
                  <a:gd name="connsiteY4-10" fmla="*/ 0 h 547777"/>
                  <a:gd name="connsiteX0-11" fmla="*/ 311437 w 1546076"/>
                  <a:gd name="connsiteY0-12" fmla="*/ 120616 h 547777"/>
                  <a:gd name="connsiteX1-13" fmla="*/ 1546076 w 1546076"/>
                  <a:gd name="connsiteY1-14" fmla="*/ 0 h 547777"/>
                  <a:gd name="connsiteX2-15" fmla="*/ 1300823 w 1546076"/>
                  <a:gd name="connsiteY2-16" fmla="*/ 473861 h 547777"/>
                  <a:gd name="connsiteX3-17" fmla="*/ 0 w 1546076"/>
                  <a:gd name="connsiteY3-18" fmla="*/ 547777 h 547777"/>
                  <a:gd name="connsiteX4-19" fmla="*/ 311437 w 1546076"/>
                  <a:gd name="connsiteY4-20" fmla="*/ 120616 h 547777"/>
                  <a:gd name="connsiteX0-21" fmla="*/ 454636 w 1546076"/>
                  <a:gd name="connsiteY0-22" fmla="*/ 97957 h 547777"/>
                  <a:gd name="connsiteX1-23" fmla="*/ 1546076 w 1546076"/>
                  <a:gd name="connsiteY1-24" fmla="*/ 0 h 547777"/>
                  <a:gd name="connsiteX2-25" fmla="*/ 1300823 w 1546076"/>
                  <a:gd name="connsiteY2-26" fmla="*/ 473861 h 547777"/>
                  <a:gd name="connsiteX3-27" fmla="*/ 0 w 1546076"/>
                  <a:gd name="connsiteY3-28" fmla="*/ 547777 h 547777"/>
                  <a:gd name="connsiteX4-29" fmla="*/ 454636 w 1546076"/>
                  <a:gd name="connsiteY4-30" fmla="*/ 97957 h 547777"/>
                  <a:gd name="connsiteX0-31" fmla="*/ 454636 w 1714392"/>
                  <a:gd name="connsiteY0-32" fmla="*/ 100262 h 550082"/>
                  <a:gd name="connsiteX1-33" fmla="*/ 1714392 w 1714392"/>
                  <a:gd name="connsiteY1-34" fmla="*/ 0 h 550082"/>
                  <a:gd name="connsiteX2-35" fmla="*/ 1300823 w 1714392"/>
                  <a:gd name="connsiteY2-36" fmla="*/ 476166 h 550082"/>
                  <a:gd name="connsiteX3-37" fmla="*/ 0 w 1714392"/>
                  <a:gd name="connsiteY3-38" fmla="*/ 550082 h 550082"/>
                  <a:gd name="connsiteX4-39" fmla="*/ 454636 w 1714392"/>
                  <a:gd name="connsiteY4-40" fmla="*/ 100262 h 550082"/>
                  <a:gd name="connsiteX0-41" fmla="*/ 454636 w 1908260"/>
                  <a:gd name="connsiteY0-42" fmla="*/ 151213 h 601033"/>
                  <a:gd name="connsiteX1-43" fmla="*/ 1908260 w 1908260"/>
                  <a:gd name="connsiteY1-44" fmla="*/ 0 h 601033"/>
                  <a:gd name="connsiteX2-45" fmla="*/ 1300823 w 1908260"/>
                  <a:gd name="connsiteY2-46" fmla="*/ 527117 h 601033"/>
                  <a:gd name="connsiteX3-47" fmla="*/ 0 w 1908260"/>
                  <a:gd name="connsiteY3-48" fmla="*/ 601033 h 601033"/>
                  <a:gd name="connsiteX4-49" fmla="*/ 454636 w 1908260"/>
                  <a:gd name="connsiteY4-50" fmla="*/ 151213 h 601033"/>
                  <a:gd name="connsiteX0-51" fmla="*/ 675642 w 1908260"/>
                  <a:gd name="connsiteY0-52" fmla="*/ 66773 h 601033"/>
                  <a:gd name="connsiteX1-53" fmla="*/ 1908260 w 1908260"/>
                  <a:gd name="connsiteY1-54" fmla="*/ 0 h 601033"/>
                  <a:gd name="connsiteX2-55" fmla="*/ 1300823 w 1908260"/>
                  <a:gd name="connsiteY2-56" fmla="*/ 527117 h 601033"/>
                  <a:gd name="connsiteX3-57" fmla="*/ 0 w 1908260"/>
                  <a:gd name="connsiteY3-58" fmla="*/ 601033 h 601033"/>
                  <a:gd name="connsiteX4-59" fmla="*/ 675642 w 1908260"/>
                  <a:gd name="connsiteY4-60" fmla="*/ 66773 h 6010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500" b="1" spc="51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anose="020B0604020202020204" pitchFamily="34" charset="0"/>
                  </a:rPr>
                  <a:t>D</a:t>
                </a:r>
                <a:endParaRPr lang="ko-KR" altLang="en-US" sz="5500" b="1" spc="5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500" b="1" spc="51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anose="020B0604020202020204" pitchFamily="34" charset="0"/>
                  </a:rPr>
                  <a:t>C</a:t>
                </a:r>
                <a:endParaRPr lang="ko-KR" altLang="en-US" sz="5500" b="1" spc="5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500" b="1" spc="51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anose="020B0604020202020204" pitchFamily="34" charset="0"/>
                  </a:rPr>
                  <a:t>A</a:t>
                </a:r>
                <a:endParaRPr lang="ko-KR" altLang="en-US" sz="5500" b="1" spc="5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500" b="1" spc="51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anose="020B0604020202020204" pitchFamily="34" charset="0"/>
                  </a:rPr>
                  <a:t>B</a:t>
                </a:r>
                <a:endParaRPr lang="ko-KR" altLang="en-US" sz="5500" b="1" spc="5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7556208" y="1799256"/>
            <a:ext cx="122259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6208" y="3937830"/>
            <a:ext cx="122259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89565" y="2868543"/>
            <a:ext cx="122259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89565" y="5007118"/>
            <a:ext cx="122259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13"/>
          <p:cNvSpPr/>
          <p:nvPr/>
        </p:nvSpPr>
        <p:spPr>
          <a:xfrm>
            <a:off x="7051314" y="2142418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78"/>
          <p:cNvSpPr/>
          <p:nvPr/>
        </p:nvSpPr>
        <p:spPr>
          <a:xfrm>
            <a:off x="7051314" y="4280993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79"/>
          <p:cNvSpPr/>
          <p:nvPr/>
        </p:nvSpPr>
        <p:spPr>
          <a:xfrm rot="10800000">
            <a:off x="4743252" y="3211705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80"/>
          <p:cNvSpPr/>
          <p:nvPr/>
        </p:nvSpPr>
        <p:spPr>
          <a:xfrm rot="10800000">
            <a:off x="4743253" y="5350280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29083" y="5067894"/>
            <a:ext cx="3091822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Meditasi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menyelipkan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sugesti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penenangan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diri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di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dalamnya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8038" y="2084807"/>
            <a:ext cx="3732867" cy="224676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Kombinasi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teknik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peregangan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pernafasan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keseimbangan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kelenturan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tubuh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demi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tercapainya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harmoni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keselarasan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antara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emosi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jiwa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mental, spiritual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fisik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sendiri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14584" y="3856455"/>
            <a:ext cx="3854284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nn-NO" sz="2000" dirty="0" smtClean="0">
                <a:solidFill>
                  <a:schemeClr val="accent2">
                    <a:lumMod val="75000"/>
                  </a:schemeClr>
                </a:solidFill>
              </a:rPr>
              <a:t>Hanya dalam waktu 30 menit, tujuannya untuk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nn-NO" sz="2000" dirty="0">
                <a:solidFill>
                  <a:schemeClr val="accent2">
                    <a:lumMod val="75000"/>
                  </a:schemeClr>
                </a:solidFill>
              </a:rPr>
              <a:t>relaksasi</a:t>
            </a:r>
            <a:r>
              <a:rPr lang="nn-NO" sz="2000" dirty="0" smtClean="0">
                <a:solidFill>
                  <a:schemeClr val="accent2">
                    <a:lumMod val="75000"/>
                  </a:schemeClr>
                </a:solidFill>
              </a:rPr>
              <a:t> dan konsentrasi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nn-NO" sz="20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nn-NO" sz="2000" dirty="0" smtClean="0">
                <a:solidFill>
                  <a:schemeClr val="accent2">
                    <a:lumMod val="75000"/>
                  </a:schemeClr>
                </a:solidFill>
              </a:rPr>
              <a:t>yaraf, kelenjar, otot dapat berfungsi baik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4584" y="1776570"/>
            <a:ext cx="3986277" cy="161582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Meditasi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- Yoga: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aktivitas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berfokus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penyatuan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tubuh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pikiran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melalui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gerakan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relaksasi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fi-FI" sz="2000" dirty="0" smtClean="0"/>
              <a:t>bahasa </a:t>
            </a:r>
            <a:r>
              <a:rPr lang="fi-FI" sz="2000" dirty="0"/>
              <a:t>Sansakerta kuno yaitu </a:t>
            </a:r>
            <a:r>
              <a:rPr lang="fi-FI" sz="2000" i="1" dirty="0" smtClean="0"/>
              <a:t>yuj)</a:t>
            </a:r>
            <a:r>
              <a:rPr lang="fi-FI" sz="2000" dirty="0"/>
              <a:t> 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2" name="Picture 31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899" y="5913460"/>
            <a:ext cx="720254" cy="427636"/>
          </a:xfrm>
          <a:prstGeom prst="rect">
            <a:avLst/>
          </a:prstGeom>
        </p:spPr>
      </p:pic>
      <p:sp>
        <p:nvSpPr>
          <p:cNvPr id="37" name="Rectangle 13"/>
          <p:cNvSpPr/>
          <p:nvPr/>
        </p:nvSpPr>
        <p:spPr>
          <a:xfrm>
            <a:off x="7981465" y="5823628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Ingat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kembali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onsep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Neurosains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337" y="1766382"/>
            <a:ext cx="7362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Neurosains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merupakan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bidang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ilmu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mengkhususkan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studi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saintifik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syaraf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Neuroscience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disebut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ilmu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otak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karena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mempelajari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seluruh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berfikir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sedang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berfikir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itu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sendiri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terkait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ilmu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pengetahuan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perilaku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attitude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tindakan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sangat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luas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cakupannya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34" y="1555367"/>
            <a:ext cx="4759694" cy="37200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IG N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606" y="5913460"/>
            <a:ext cx="664547" cy="427636"/>
          </a:xfrm>
          <a:prstGeom prst="rect">
            <a:avLst/>
          </a:prstGeom>
        </p:spPr>
      </p:pic>
      <p:sp>
        <p:nvSpPr>
          <p:cNvPr id="8" name="Rectangle 13"/>
          <p:cNvSpPr/>
          <p:nvPr/>
        </p:nvSpPr>
        <p:spPr>
          <a:xfrm>
            <a:off x="7981465" y="5823628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27725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4356" y="202238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fi-FI" sz="4000" b="1" dirty="0" smtClean="0">
                <a:solidFill>
                  <a:srgbClr val="FF6600"/>
                </a:solidFill>
              </a:rPr>
              <a:t>Manfaat Yoga untuk Perkembangan Anak</a:t>
            </a:r>
            <a:endParaRPr lang="fi-FI" sz="4000" b="1" dirty="0">
              <a:solidFill>
                <a:srgbClr val="FF6600"/>
              </a:solidFill>
            </a:endParaRPr>
          </a:p>
        </p:txBody>
      </p:sp>
      <p:sp>
        <p:nvSpPr>
          <p:cNvPr id="20" name="Freeform 22"/>
          <p:cNvSpPr/>
          <p:nvPr/>
        </p:nvSpPr>
        <p:spPr>
          <a:xfrm flipV="1">
            <a:off x="928155" y="3673867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-1" fmla="*/ 0 w 7832035"/>
              <a:gd name="connsiteY0-2" fmla="*/ 0 h 23854"/>
              <a:gd name="connsiteX1-3" fmla="*/ 7832035 w 7832035"/>
              <a:gd name="connsiteY1-4" fmla="*/ 23854 h 238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/>
          <p:cNvSpPr/>
          <p:nvPr/>
        </p:nvSpPr>
        <p:spPr>
          <a:xfrm>
            <a:off x="9660863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/>
          <p:cNvSpPr/>
          <p:nvPr/>
        </p:nvSpPr>
        <p:spPr>
          <a:xfrm>
            <a:off x="7930479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22"/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4" name="Oval 23"/>
          <p:cNvSpPr/>
          <p:nvPr/>
        </p:nvSpPr>
        <p:spPr>
          <a:xfrm>
            <a:off x="4678219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5" name="Oval 24"/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/>
          <p:cNvSpPr/>
          <p:nvPr/>
        </p:nvSpPr>
        <p:spPr>
          <a:xfrm>
            <a:off x="1251449" y="3101031"/>
            <a:ext cx="1190803" cy="1190803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/>
          <p:cNvSpPr/>
          <p:nvPr/>
        </p:nvSpPr>
        <p:spPr>
          <a:xfrm>
            <a:off x="1634463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cxnSp>
        <p:nvCxnSpPr>
          <p:cNvPr id="28" name="Straight Arrow Connector 27"/>
          <p:cNvCxnSpPr>
            <a:stCxn id="21" idx="4"/>
          </p:cNvCxnSpPr>
          <p:nvPr/>
        </p:nvCxnSpPr>
        <p:spPr>
          <a:xfrm>
            <a:off x="10128915" y="4164484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247119" y="2929983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90236" y="2934894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46851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4"/>
          </p:cNvCxnSpPr>
          <p:nvPr/>
        </p:nvCxnSpPr>
        <p:spPr>
          <a:xfrm flipH="1">
            <a:off x="3368517" y="3908822"/>
            <a:ext cx="212" cy="632495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20988" y="3935342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37645" y="1668866"/>
            <a:ext cx="2018409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ase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Meningkatkan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fontAlgn="base"/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</a:rPr>
              <a:t>Pengaturan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 fontAlgn="base"/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</a:rPr>
              <a:t>Emosi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27267" y="1776591"/>
            <a:ext cx="2725937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ase"/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Meningkatkan Konsentrasi </a:t>
            </a:r>
            <a:endParaRPr lang="sv-SE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base"/>
            <a:r>
              <a:rPr lang="sv-SE" sz="2000" b="1" dirty="0" smtClean="0">
                <a:solidFill>
                  <a:schemeClr val="accent1">
                    <a:lumMod val="75000"/>
                  </a:schemeClr>
                </a:solidFill>
              </a:rPr>
              <a:t>dan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Daya Ingat Anak</a:t>
            </a:r>
            <a:endParaRPr lang="sv-S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98302" y="1774871"/>
            <a:ext cx="3624861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ase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Meningkatkan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fontAlgn="base"/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</a:rPr>
              <a:t>Kesadaran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Perhatian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tentang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Tubuh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71623" y="4621684"/>
            <a:ext cx="2394211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ase"/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Meningkatkan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base"/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Penghargaan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Diri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base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self esteem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 fontAlgn="base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Dan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Percaya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Diri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base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self confidence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4439" y="4597345"/>
            <a:ext cx="3629320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ase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Mengajarkan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Disiplin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Mengurangi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Sikap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Impulsif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458201" y="4551178"/>
            <a:ext cx="3294529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ase"/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Mengembangkan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Kekuatan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Fleksibilitas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Anak</a:t>
            </a:r>
            <a:r>
              <a:rPr lang="en-US" sz="2000" b="1" dirty="0"/>
              <a:t> </a:t>
            </a:r>
            <a:endParaRPr lang="en-US" sz="2000" dirty="0"/>
          </a:p>
        </p:txBody>
      </p:sp>
      <p:pic>
        <p:nvPicPr>
          <p:cNvPr id="34" name="Picture 33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6127276"/>
            <a:ext cx="749039" cy="542161"/>
          </a:xfrm>
          <a:prstGeom prst="rect">
            <a:avLst/>
          </a:prstGeom>
        </p:spPr>
      </p:pic>
      <p:sp>
        <p:nvSpPr>
          <p:cNvPr id="36" name="Rectangle 13"/>
          <p:cNvSpPr/>
          <p:nvPr/>
        </p:nvSpPr>
        <p:spPr>
          <a:xfrm>
            <a:off x="8064153" y="6081169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787387" y="80285"/>
            <a:ext cx="8286184" cy="724247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Yoga </a:t>
            </a:r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Perkembangan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Otak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Freeform 22"/>
          <p:cNvSpPr/>
          <p:nvPr/>
        </p:nvSpPr>
        <p:spPr>
          <a:xfrm flipV="1">
            <a:off x="928155" y="3673867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-1" fmla="*/ 0 w 7832035"/>
              <a:gd name="connsiteY0-2" fmla="*/ 0 h 23854"/>
              <a:gd name="connsiteX1-3" fmla="*/ 7832035 w 7832035"/>
              <a:gd name="connsiteY1-4" fmla="*/ 23854 h 238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/>
          <p:cNvSpPr/>
          <p:nvPr/>
        </p:nvSpPr>
        <p:spPr>
          <a:xfrm>
            <a:off x="9660863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/>
          <p:cNvSpPr/>
          <p:nvPr/>
        </p:nvSpPr>
        <p:spPr>
          <a:xfrm>
            <a:off x="7930479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22"/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4" name="Oval 23"/>
          <p:cNvSpPr/>
          <p:nvPr/>
        </p:nvSpPr>
        <p:spPr>
          <a:xfrm>
            <a:off x="4678219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5" name="Oval 24"/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/>
          <p:cNvSpPr/>
          <p:nvPr/>
        </p:nvSpPr>
        <p:spPr>
          <a:xfrm>
            <a:off x="1251449" y="3101031"/>
            <a:ext cx="1190803" cy="1190803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/>
          <p:cNvSpPr/>
          <p:nvPr/>
        </p:nvSpPr>
        <p:spPr>
          <a:xfrm>
            <a:off x="1634463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cxnSp>
        <p:nvCxnSpPr>
          <p:cNvPr id="28" name="Straight Arrow Connector 27"/>
          <p:cNvCxnSpPr>
            <a:stCxn id="21" idx="4"/>
          </p:cNvCxnSpPr>
          <p:nvPr/>
        </p:nvCxnSpPr>
        <p:spPr>
          <a:xfrm>
            <a:off x="10128915" y="4164484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247119" y="2929983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90236" y="2934894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46851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4"/>
          </p:cNvCxnSpPr>
          <p:nvPr/>
        </p:nvCxnSpPr>
        <p:spPr>
          <a:xfrm flipH="1">
            <a:off x="3368517" y="3908822"/>
            <a:ext cx="212" cy="632495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20988" y="3935342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696" y="515710"/>
            <a:ext cx="3495086" cy="258532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Jurnal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Frontiers in Human Neuroscience: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14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</a:rPr>
              <a:t>peserta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menjalani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magnetic resonance imaging (MRI)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saat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mereka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beristirahat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</a:rPr>
              <a:t>Ketika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</a:rPr>
              <a:t>meditasi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aktivitas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otak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mereka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terlihat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sangat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rileks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hampir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sama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seperti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ketika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mereka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</a:rPr>
              <a:t>beristirahat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65409" y="1550857"/>
            <a:ext cx="3458470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sv-SE" sz="1800" b="1" dirty="0">
                <a:solidFill>
                  <a:schemeClr val="accent1"/>
                </a:solidFill>
              </a:rPr>
              <a:t>Valentine dan Sweet (1999</a:t>
            </a:r>
            <a:r>
              <a:rPr lang="sv-SE" sz="1800" b="1" dirty="0" smtClean="0">
                <a:solidFill>
                  <a:schemeClr val="accent1"/>
                </a:solidFill>
              </a:rPr>
              <a:t>),</a:t>
            </a:r>
            <a:endParaRPr lang="sv-SE" sz="1800" b="1" dirty="0">
              <a:solidFill>
                <a:schemeClr val="accent1"/>
              </a:solidFill>
            </a:endParaRPr>
          </a:p>
          <a:p>
            <a:r>
              <a:rPr lang="sv-SE" sz="1800" b="1" dirty="0">
                <a:solidFill>
                  <a:schemeClr val="accent1"/>
                </a:solidFill>
              </a:rPr>
              <a:t>meditasi </a:t>
            </a:r>
            <a:r>
              <a:rPr lang="sv-SE" sz="1800" b="1" i="1" dirty="0">
                <a:solidFill>
                  <a:schemeClr val="accent1"/>
                </a:solidFill>
              </a:rPr>
              <a:t>mindfulness </a:t>
            </a:r>
            <a:r>
              <a:rPr lang="sv-SE" sz="1800" b="1" dirty="0" smtClean="0">
                <a:solidFill>
                  <a:schemeClr val="accent1"/>
                </a:solidFill>
              </a:rPr>
              <a:t>secara </a:t>
            </a:r>
            <a:endParaRPr lang="sv-SE" sz="1800" b="1" dirty="0">
              <a:solidFill>
                <a:schemeClr val="accent1"/>
              </a:solidFill>
            </a:endParaRPr>
          </a:p>
          <a:p>
            <a:r>
              <a:rPr lang="sv-SE" sz="1800" b="1" dirty="0">
                <a:solidFill>
                  <a:schemeClr val="accent1"/>
                </a:solidFill>
              </a:rPr>
              <a:t>signifikan </a:t>
            </a:r>
            <a:r>
              <a:rPr lang="sv-SE" sz="1800" b="1" dirty="0" smtClean="0">
                <a:solidFill>
                  <a:schemeClr val="accent1"/>
                </a:solidFill>
              </a:rPr>
              <a:t>dapat meningkatkan konsentrasi</a:t>
            </a:r>
            <a:endParaRPr lang="sv-SE" sz="1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63758" y="4631994"/>
            <a:ext cx="3379713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dr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Taufik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Pasiak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yoga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menjadi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pendekatan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alternatif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proses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pengobatan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kalangan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medis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disertasi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7, 2009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1697" y="4621684"/>
            <a:ext cx="4254138" cy="1938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Universit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of Washington ILABS: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bayi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berusia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7-11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bulan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menunjukkan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suara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bicara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merangsang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area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otak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berkoordinasi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merencanakan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gerakan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motorik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berbicara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48094" y="4597345"/>
            <a:ext cx="3843801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Penelitian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Neuroscience News: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pemahaman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kata-kata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tergantung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area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otak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terkait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kontrol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motorik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serta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pusat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bahasa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'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klasik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'.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741876" y="803412"/>
            <a:ext cx="3611879" cy="25545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Peck, Bray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Theodore (2005): yoga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menjadi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alternatif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menjamin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peningkatkan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perilaku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positif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pengganti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intervensi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medis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anak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masalah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konsentrasi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34" name="Picture 33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38" y="6346856"/>
            <a:ext cx="655125" cy="427636"/>
          </a:xfrm>
          <a:prstGeom prst="rect">
            <a:avLst/>
          </a:prstGeom>
        </p:spPr>
      </p:pic>
      <p:sp>
        <p:nvSpPr>
          <p:cNvPr id="36" name="Rectangle 13"/>
          <p:cNvSpPr/>
          <p:nvPr/>
        </p:nvSpPr>
        <p:spPr>
          <a:xfrm>
            <a:off x="7969215" y="6242230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181442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787387" y="80285"/>
            <a:ext cx="8286184" cy="724247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Yoga </a:t>
            </a:r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Perkembangan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Otak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Freeform 22"/>
          <p:cNvSpPr/>
          <p:nvPr/>
        </p:nvSpPr>
        <p:spPr>
          <a:xfrm flipV="1">
            <a:off x="928155" y="3673867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-1" fmla="*/ 0 w 7832035"/>
              <a:gd name="connsiteY0-2" fmla="*/ 0 h 23854"/>
              <a:gd name="connsiteX1-3" fmla="*/ 7832035 w 7832035"/>
              <a:gd name="connsiteY1-4" fmla="*/ 23854 h 238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/>
          <p:cNvSpPr/>
          <p:nvPr/>
        </p:nvSpPr>
        <p:spPr>
          <a:xfrm>
            <a:off x="9660863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/>
          <p:cNvSpPr/>
          <p:nvPr/>
        </p:nvSpPr>
        <p:spPr>
          <a:xfrm>
            <a:off x="7930479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22"/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4" name="Oval 23"/>
          <p:cNvSpPr/>
          <p:nvPr/>
        </p:nvSpPr>
        <p:spPr>
          <a:xfrm>
            <a:off x="4678219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5" name="Oval 24"/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/>
          <p:cNvSpPr/>
          <p:nvPr/>
        </p:nvSpPr>
        <p:spPr>
          <a:xfrm>
            <a:off x="1251449" y="3101031"/>
            <a:ext cx="1190803" cy="1190803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/>
          <p:cNvSpPr/>
          <p:nvPr/>
        </p:nvSpPr>
        <p:spPr>
          <a:xfrm>
            <a:off x="1634463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700" dirty="0"/>
          </a:p>
        </p:txBody>
      </p:sp>
      <p:cxnSp>
        <p:nvCxnSpPr>
          <p:cNvPr id="28" name="Straight Arrow Connector 27"/>
          <p:cNvCxnSpPr>
            <a:stCxn id="21" idx="4"/>
          </p:cNvCxnSpPr>
          <p:nvPr/>
        </p:nvCxnSpPr>
        <p:spPr>
          <a:xfrm>
            <a:off x="10128915" y="4164484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247119" y="2929983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90236" y="2934894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46851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4"/>
          </p:cNvCxnSpPr>
          <p:nvPr/>
        </p:nvCxnSpPr>
        <p:spPr>
          <a:xfrm flipH="1">
            <a:off x="3368517" y="3908822"/>
            <a:ext cx="212" cy="632495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20988" y="3935342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40677" y="1147140"/>
            <a:ext cx="3666106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Yale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Massachusetts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(Harvard): </a:t>
            </a:r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</a:rPr>
              <a:t>meditasi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dapat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merangsang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salah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satu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bagian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di </a:t>
            </a:r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</a:rPr>
              <a:t>otak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</a:rPr>
              <a:t>untuk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mengatur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konsentrasi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</a:rPr>
              <a:t>pengelolaan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</a:rPr>
              <a:t>sensori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</a:rPr>
              <a:t>Kauts&amp;Sharma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, 2012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65409" y="1550857"/>
            <a:ext cx="3458470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sv-SE" sz="1800" b="1" dirty="0">
                <a:solidFill>
                  <a:schemeClr val="accent1"/>
                </a:solidFill>
              </a:rPr>
              <a:t>Valentine dan Sweet (1999</a:t>
            </a:r>
            <a:r>
              <a:rPr lang="sv-SE" sz="1800" b="1" dirty="0" smtClean="0">
                <a:solidFill>
                  <a:schemeClr val="accent1"/>
                </a:solidFill>
              </a:rPr>
              <a:t>),</a:t>
            </a:r>
            <a:endParaRPr lang="sv-SE" sz="1800" b="1" dirty="0">
              <a:solidFill>
                <a:schemeClr val="accent1"/>
              </a:solidFill>
            </a:endParaRPr>
          </a:p>
          <a:p>
            <a:r>
              <a:rPr lang="sv-SE" sz="1800" b="1" dirty="0">
                <a:solidFill>
                  <a:schemeClr val="accent1"/>
                </a:solidFill>
              </a:rPr>
              <a:t>meditasi </a:t>
            </a:r>
            <a:r>
              <a:rPr lang="sv-SE" sz="1800" b="1" i="1" dirty="0">
                <a:solidFill>
                  <a:schemeClr val="accent1"/>
                </a:solidFill>
              </a:rPr>
              <a:t>mindfulness </a:t>
            </a:r>
            <a:r>
              <a:rPr lang="sv-SE" sz="1800" b="1" dirty="0" smtClean="0">
                <a:solidFill>
                  <a:schemeClr val="accent1"/>
                </a:solidFill>
              </a:rPr>
              <a:t>secara </a:t>
            </a:r>
            <a:endParaRPr lang="sv-SE" sz="1800" b="1" dirty="0">
              <a:solidFill>
                <a:schemeClr val="accent1"/>
              </a:solidFill>
            </a:endParaRPr>
          </a:p>
          <a:p>
            <a:r>
              <a:rPr lang="sv-SE" sz="1800" b="1" dirty="0">
                <a:solidFill>
                  <a:schemeClr val="accent1"/>
                </a:solidFill>
              </a:rPr>
              <a:t>signifikan </a:t>
            </a:r>
            <a:r>
              <a:rPr lang="sv-SE" sz="1800" b="1" dirty="0" smtClean="0">
                <a:solidFill>
                  <a:schemeClr val="accent1"/>
                </a:solidFill>
              </a:rPr>
              <a:t>dapat meningkatkan konsentrasi</a:t>
            </a:r>
            <a:endParaRPr lang="sv-SE" sz="1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63758" y="4631994"/>
            <a:ext cx="2563787" cy="1938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sv-SE" sz="2000" b="1" dirty="0">
                <a:solidFill>
                  <a:srgbClr val="FFC000"/>
                </a:solidFill>
              </a:rPr>
              <a:t>Kauts dan Sharma (2012), </a:t>
            </a:r>
            <a:r>
              <a:rPr lang="sv-SE" sz="2000" b="1" dirty="0" smtClean="0">
                <a:solidFill>
                  <a:srgbClr val="FFC000"/>
                </a:solidFill>
              </a:rPr>
              <a:t>Yoga </a:t>
            </a:r>
            <a:r>
              <a:rPr lang="sv-SE" sz="2000" b="1" dirty="0">
                <a:solidFill>
                  <a:srgbClr val="FFC000"/>
                </a:solidFill>
              </a:rPr>
              <a:t>dapat meningkatkan </a:t>
            </a:r>
          </a:p>
          <a:p>
            <a:r>
              <a:rPr lang="sv-SE" sz="2000" b="1" dirty="0">
                <a:solidFill>
                  <a:srgbClr val="FFC000"/>
                </a:solidFill>
              </a:rPr>
              <a:t>konsentrasi dan memori jangka pendek pada siswa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1697" y="4621684"/>
            <a:ext cx="4254138" cy="1938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Penelitian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di Denpasar, Yoga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dapat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menggantikan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kegiatan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anak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dapat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menurunkan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konsentrasi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seperti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TV, gadget,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atau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komputer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/laptop (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Putu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, 2017)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48094" y="4597345"/>
            <a:ext cx="3843801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Feuerstain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Payne (2010),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Yoga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keadaan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tenang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fokus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seimbang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meningkatkan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kemampuan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konsentrasi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41876" y="1208695"/>
            <a:ext cx="3765496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Davidson (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2010),Yoga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tertawa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memiliki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banyak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manfaat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yaitu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melepaskan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endorphin 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dimana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dapat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menghasilkan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rasa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senang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4" name="Picture 33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697" y="6395993"/>
            <a:ext cx="499138" cy="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8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sz="4400" b="1" dirty="0" smtClean="0">
                <a:solidFill>
                  <a:srgbClr val="FF6600"/>
                </a:solidFill>
              </a:rPr>
              <a:t>POTENSI OTAK MANUSIA</a:t>
            </a:r>
            <a:endParaRPr lang="fi-FI" sz="4400" b="1" dirty="0">
              <a:solidFill>
                <a:srgbClr val="FF6600"/>
              </a:solidFill>
            </a:endParaRPr>
          </a:p>
        </p:txBody>
      </p:sp>
      <p:sp>
        <p:nvSpPr>
          <p:cNvPr id="20" name="Freeform 22"/>
          <p:cNvSpPr/>
          <p:nvPr/>
        </p:nvSpPr>
        <p:spPr>
          <a:xfrm flipV="1">
            <a:off x="928155" y="3673866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-1" fmla="*/ 0 w 7832035"/>
              <a:gd name="connsiteY0-2" fmla="*/ 0 h 23854"/>
              <a:gd name="connsiteX1-3" fmla="*/ 7832035 w 7832035"/>
              <a:gd name="connsiteY1-4" fmla="*/ 23854 h 238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/>
          <p:cNvSpPr/>
          <p:nvPr/>
        </p:nvSpPr>
        <p:spPr>
          <a:xfrm>
            <a:off x="9660862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/>
          <p:cNvSpPr/>
          <p:nvPr/>
        </p:nvSpPr>
        <p:spPr>
          <a:xfrm>
            <a:off x="7930478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22"/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Oval 23"/>
          <p:cNvSpPr/>
          <p:nvPr/>
        </p:nvSpPr>
        <p:spPr>
          <a:xfrm>
            <a:off x="4678218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Oval 24"/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/>
          <p:cNvSpPr/>
          <p:nvPr/>
        </p:nvSpPr>
        <p:spPr>
          <a:xfrm>
            <a:off x="1251449" y="3101031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/>
          <p:cNvSpPr/>
          <p:nvPr/>
        </p:nvSpPr>
        <p:spPr>
          <a:xfrm>
            <a:off x="1634462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8" name="Straight Arrow Connector 27"/>
          <p:cNvCxnSpPr>
            <a:stCxn id="21" idx="4"/>
          </p:cNvCxnSpPr>
          <p:nvPr/>
        </p:nvCxnSpPr>
        <p:spPr>
          <a:xfrm>
            <a:off x="10128914" y="4164484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247118" y="2929983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90234" y="2934893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46850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4"/>
          </p:cNvCxnSpPr>
          <p:nvPr/>
        </p:nvCxnSpPr>
        <p:spPr>
          <a:xfrm flipH="1">
            <a:off x="3368516" y="3908821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20988" y="3935341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928155" y="2009232"/>
            <a:ext cx="2017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Triliun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neuron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21616" y="2009233"/>
            <a:ext cx="2624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a-DK" sz="2400" dirty="0">
                <a:solidFill>
                  <a:schemeClr val="accent1"/>
                </a:solidFill>
                <a:latin typeface="Arial" panose="020B0604020202020204" pitchFamily="34" charset="0"/>
              </a:rPr>
              <a:t>100 milyar sel syaraf aktif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73916" y="2009231"/>
            <a:ext cx="2901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900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milyar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sel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pendukung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4462" y="4551176"/>
            <a:ext cx="2751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10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informasi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tiap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detik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otak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akan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penuh</a:t>
            </a:r>
            <a:endParaRPr lang="ko-KR" alt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4438" y="4597343"/>
            <a:ext cx="3629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Bekerja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secepat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kilat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Tiap-Tiap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Neuron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dapat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tumbuh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hingga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 20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ribu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</a:rPr>
              <a:t>cabang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</a:rPr>
              <a:t> 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125546" y="4551176"/>
            <a:ext cx="2017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Alam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semesta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mini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015" y="5913460"/>
            <a:ext cx="499138" cy="4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: Shape 387"/>
          <p:cNvSpPr/>
          <p:nvPr/>
        </p:nvSpPr>
        <p:spPr>
          <a:xfrm rot="355510">
            <a:off x="89877" y="4123828"/>
            <a:ext cx="1911835" cy="1945809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lIns="121917" tIns="60958" rIns="121917" bIns="60958" rtlCol="0" anchor="ctr">
            <a:noAutofit/>
          </a:bodyPr>
          <a:lstStyle/>
          <a:p>
            <a:endParaRPr lang="en-US"/>
          </a:p>
        </p:txBody>
      </p:sp>
      <p:sp>
        <p:nvSpPr>
          <p:cNvPr id="386" name="Freeform: Shape 385"/>
          <p:cNvSpPr/>
          <p:nvPr/>
        </p:nvSpPr>
        <p:spPr>
          <a:xfrm rot="8287270" flipH="1">
            <a:off x="4207005" y="4474997"/>
            <a:ext cx="1584459" cy="1495305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lIns="121917" tIns="60958" rIns="121917" bIns="60958" rtlCol="0" anchor="ctr">
            <a:noAutofit/>
          </a:bodyPr>
          <a:lstStyle/>
          <a:p>
            <a:endParaRPr lang="en-US"/>
          </a:p>
        </p:txBody>
      </p:sp>
      <p:sp>
        <p:nvSpPr>
          <p:cNvPr id="383" name="Freeform: Shape 382"/>
          <p:cNvSpPr/>
          <p:nvPr/>
        </p:nvSpPr>
        <p:spPr>
          <a:xfrm rot="355510">
            <a:off x="3646835" y="1817067"/>
            <a:ext cx="1456588" cy="1482472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lIns="121917" tIns="60958" rIns="121917" bIns="60958" rtlCol="0" anchor="ctr">
            <a:noAutofit/>
          </a:bodyPr>
          <a:lstStyle/>
          <a:p>
            <a:endParaRPr lang="en-US"/>
          </a:p>
        </p:txBody>
      </p:sp>
      <p:sp>
        <p:nvSpPr>
          <p:cNvPr id="385" name="Freeform: Shape 384"/>
          <p:cNvSpPr/>
          <p:nvPr/>
        </p:nvSpPr>
        <p:spPr>
          <a:xfrm rot="1022389">
            <a:off x="2077635" y="850460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2" name="Freeform: Shape 381"/>
          <p:cNvSpPr/>
          <p:nvPr/>
        </p:nvSpPr>
        <p:spPr>
          <a:xfrm rot="11654967" flipH="1">
            <a:off x="94908" y="2476374"/>
            <a:ext cx="1942573" cy="1833269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lIns="121917" tIns="60958" rIns="121917" bIns="60958" rtlCol="0" anchor="ctr">
            <a:noAutofit/>
          </a:bodyPr>
          <a:lstStyle/>
          <a:p>
            <a:endParaRPr lang="en-US"/>
          </a:p>
        </p:txBody>
      </p:sp>
      <p:sp>
        <p:nvSpPr>
          <p:cNvPr id="384" name="Freeform: Shape 383"/>
          <p:cNvSpPr/>
          <p:nvPr/>
        </p:nvSpPr>
        <p:spPr>
          <a:xfrm rot="2581066" flipH="1">
            <a:off x="4958098" y="3013282"/>
            <a:ext cx="216343" cy="767005"/>
          </a:xfrm>
          <a:custGeom>
            <a:avLst/>
            <a:gdLst>
              <a:gd name="connsiteX0" fmla="*/ 5046 w 235010"/>
              <a:gd name="connsiteY0" fmla="*/ 100489 h 833185"/>
              <a:gd name="connsiteX1" fmla="*/ 61777 w 235010"/>
              <a:gd name="connsiteY1" fmla="*/ 215509 h 833185"/>
              <a:gd name="connsiteX2" fmla="*/ 95081 w 235010"/>
              <a:gd name="connsiteY2" fmla="*/ 219991 h 833185"/>
              <a:gd name="connsiteX3" fmla="*/ 95081 w 235010"/>
              <a:gd name="connsiteY3" fmla="*/ 607587 h 833185"/>
              <a:gd name="connsiteX4" fmla="*/ 84921 w 235010"/>
              <a:gd name="connsiteY4" fmla="*/ 606290 h 833185"/>
              <a:gd name="connsiteX5" fmla="*/ 15507 w 235010"/>
              <a:gd name="connsiteY5" fmla="*/ 659853 h 833185"/>
              <a:gd name="connsiteX6" fmla="*/ 57782 w 235010"/>
              <a:gd name="connsiteY6" fmla="*/ 817678 h 833185"/>
              <a:gd name="connsiteX7" fmla="*/ 215608 w 235010"/>
              <a:gd name="connsiteY7" fmla="*/ 775402 h 833185"/>
              <a:gd name="connsiteX8" fmla="*/ 173332 w 235010"/>
              <a:gd name="connsiteY8" fmla="*/ 617577 h 833185"/>
              <a:gd name="connsiteX9" fmla="*/ 168164 w 235010"/>
              <a:gd name="connsiteY9" fmla="*/ 616917 h 833185"/>
              <a:gd name="connsiteX10" fmla="*/ 168164 w 235010"/>
              <a:gd name="connsiteY10" fmla="*/ 217879 h 833185"/>
              <a:gd name="connsiteX11" fmla="*/ 188769 w 235010"/>
              <a:gd name="connsiteY11" fmla="*/ 208024 h 833185"/>
              <a:gd name="connsiteX12" fmla="*/ 219602 w 235010"/>
              <a:gd name="connsiteY12" fmla="*/ 173233 h 833185"/>
              <a:gd name="connsiteX13" fmla="*/ 177326 w 235010"/>
              <a:gd name="connsiteY13" fmla="*/ 15407 h 833185"/>
              <a:gd name="connsiteX14" fmla="*/ 19501 w 235010"/>
              <a:gd name="connsiteY14" fmla="*/ 57684 h 833185"/>
              <a:gd name="connsiteX15" fmla="*/ 5046 w 235010"/>
              <a:gd name="connsiteY15" fmla="*/ 100489 h 83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010" h="833185">
                <a:moveTo>
                  <a:pt x="5046" y="100489"/>
                </a:moveTo>
                <a:cubicBezTo>
                  <a:pt x="-667" y="144815"/>
                  <a:pt x="19448" y="191066"/>
                  <a:pt x="61777" y="215509"/>
                </a:cubicBezTo>
                <a:lnTo>
                  <a:pt x="95081" y="219991"/>
                </a:lnTo>
                <a:lnTo>
                  <a:pt x="95081" y="607587"/>
                </a:lnTo>
                <a:lnTo>
                  <a:pt x="84921" y="606290"/>
                </a:lnTo>
                <a:cubicBezTo>
                  <a:pt x="56408" y="614199"/>
                  <a:pt x="31062" y="632916"/>
                  <a:pt x="15507" y="659853"/>
                </a:cubicBezTo>
                <a:cubicBezTo>
                  <a:pt x="-17084" y="716292"/>
                  <a:pt x="3909" y="786569"/>
                  <a:pt x="57782" y="817678"/>
                </a:cubicBezTo>
                <a:cubicBezTo>
                  <a:pt x="114221" y="850269"/>
                  <a:pt x="184498" y="829276"/>
                  <a:pt x="215608" y="775402"/>
                </a:cubicBezTo>
                <a:cubicBezTo>
                  <a:pt x="248199" y="718963"/>
                  <a:pt x="227206" y="648686"/>
                  <a:pt x="173332" y="617577"/>
                </a:cubicBezTo>
                <a:lnTo>
                  <a:pt x="168164" y="616917"/>
                </a:lnTo>
                <a:lnTo>
                  <a:pt x="168164" y="217879"/>
                </a:lnTo>
                <a:lnTo>
                  <a:pt x="188769" y="208024"/>
                </a:lnTo>
                <a:cubicBezTo>
                  <a:pt x="200884" y="198985"/>
                  <a:pt x="211455" y="187343"/>
                  <a:pt x="219602" y="173233"/>
                </a:cubicBezTo>
                <a:cubicBezTo>
                  <a:pt x="250712" y="119359"/>
                  <a:pt x="233766" y="47999"/>
                  <a:pt x="177326" y="15407"/>
                </a:cubicBezTo>
                <a:cubicBezTo>
                  <a:pt x="123453" y="-15702"/>
                  <a:pt x="52092" y="1245"/>
                  <a:pt x="19501" y="57684"/>
                </a:cubicBezTo>
                <a:cubicBezTo>
                  <a:pt x="11724" y="71152"/>
                  <a:pt x="6950" y="85714"/>
                  <a:pt x="5046" y="10048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631411" y="3846720"/>
            <a:ext cx="1828800" cy="5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Rectangle 73"/>
          <p:cNvSpPr/>
          <p:nvPr/>
        </p:nvSpPr>
        <p:spPr>
          <a:xfrm>
            <a:off x="3631411" y="3923972"/>
            <a:ext cx="1828800" cy="55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Rectangle 74"/>
          <p:cNvSpPr/>
          <p:nvPr/>
        </p:nvSpPr>
        <p:spPr>
          <a:xfrm>
            <a:off x="3631411" y="4001224"/>
            <a:ext cx="1828800" cy="55763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Rectangle 75"/>
          <p:cNvSpPr/>
          <p:nvPr/>
        </p:nvSpPr>
        <p:spPr>
          <a:xfrm>
            <a:off x="3631411" y="4078476"/>
            <a:ext cx="1828800" cy="55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ectangle 76"/>
          <p:cNvSpPr/>
          <p:nvPr/>
        </p:nvSpPr>
        <p:spPr>
          <a:xfrm>
            <a:off x="3631411" y="4155727"/>
            <a:ext cx="1828800" cy="5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TextBox 48"/>
          <p:cNvSpPr txBox="1"/>
          <p:nvPr/>
        </p:nvSpPr>
        <p:spPr>
          <a:xfrm>
            <a:off x="7278793" y="5593025"/>
            <a:ext cx="452413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rgbClr val="0033CC"/>
                </a:solidFill>
              </a:rPr>
              <a:t>Semakin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sering</a:t>
            </a:r>
            <a:r>
              <a:rPr lang="en-US" sz="2000" dirty="0">
                <a:solidFill>
                  <a:srgbClr val="0033CC"/>
                </a:solidFill>
              </a:rPr>
              <a:t> area </a:t>
            </a:r>
            <a:r>
              <a:rPr lang="en-US" sz="2000" dirty="0" err="1">
                <a:solidFill>
                  <a:srgbClr val="0033CC"/>
                </a:solidFill>
              </a:rPr>
              <a:t>otak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digunakan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maka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semakin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kuat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jaringan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dalam</a:t>
            </a:r>
            <a:r>
              <a:rPr lang="en-US" sz="2000" dirty="0">
                <a:solidFill>
                  <a:srgbClr val="0033CC"/>
                </a:solidFill>
              </a:rPr>
              <a:t> area </a:t>
            </a:r>
            <a:r>
              <a:rPr lang="en-US" sz="2000" dirty="0" err="1">
                <a:solidFill>
                  <a:srgbClr val="0033CC"/>
                </a:solidFill>
              </a:rPr>
              <a:t>tersebut</a:t>
            </a:r>
            <a:r>
              <a:rPr lang="en-US" sz="20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78793" y="1771899"/>
            <a:ext cx="46738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rgbClr val="0033CC"/>
                </a:solidFill>
              </a:rPr>
              <a:t>Bila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ada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rangsangan</a:t>
            </a:r>
            <a:r>
              <a:rPr lang="en-US" sz="2000" dirty="0">
                <a:solidFill>
                  <a:srgbClr val="0033CC"/>
                </a:solidFill>
              </a:rPr>
              <a:t>/</a:t>
            </a:r>
            <a:r>
              <a:rPr lang="en-US" sz="2000" dirty="0" err="1">
                <a:solidFill>
                  <a:srgbClr val="0033CC"/>
                </a:solidFill>
              </a:rPr>
              <a:t>informasi</a:t>
            </a:r>
            <a:r>
              <a:rPr lang="en-US" sz="2000" dirty="0">
                <a:solidFill>
                  <a:srgbClr val="0033CC"/>
                </a:solidFill>
              </a:rPr>
              <a:t> yang </a:t>
            </a:r>
            <a:r>
              <a:rPr lang="en-US" sz="2000" dirty="0" err="1">
                <a:solidFill>
                  <a:srgbClr val="0033CC"/>
                </a:solidFill>
              </a:rPr>
              <a:t>ditangkap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oleh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alat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indera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41937" y="2488596"/>
            <a:ext cx="456099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rgbClr val="0033CC"/>
                </a:solidFill>
              </a:rPr>
              <a:t>Rangsangan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sensori</a:t>
            </a:r>
            <a:r>
              <a:rPr lang="en-US" sz="2000" dirty="0">
                <a:solidFill>
                  <a:srgbClr val="0033CC"/>
                </a:solidFill>
              </a:rPr>
              <a:t> (yang </a:t>
            </a:r>
            <a:r>
              <a:rPr lang="en-US" sz="2000" dirty="0" err="1">
                <a:solidFill>
                  <a:srgbClr val="0033CC"/>
                </a:solidFill>
              </a:rPr>
              <a:t>tertangkap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indera</a:t>
            </a:r>
            <a:r>
              <a:rPr lang="en-US" sz="2000" dirty="0">
                <a:solidFill>
                  <a:srgbClr val="0033CC"/>
                </a:solidFill>
              </a:rPr>
              <a:t>) </a:t>
            </a:r>
            <a:r>
              <a:rPr lang="en-US" sz="2000" dirty="0" err="1">
                <a:solidFill>
                  <a:srgbClr val="0033CC"/>
                </a:solidFill>
              </a:rPr>
              <a:t>masuk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ke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sistem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syaraf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diteruskan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ke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otak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melalui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kimia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letupan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listrik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dalam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dendrit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78793" y="3626102"/>
            <a:ext cx="471365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rgbClr val="0033CC"/>
                </a:solidFill>
              </a:rPr>
              <a:t>Informasi</a:t>
            </a:r>
            <a:r>
              <a:rPr lang="en-US" sz="2000" dirty="0">
                <a:solidFill>
                  <a:srgbClr val="0033CC"/>
                </a:solidFill>
              </a:rPr>
              <a:t> yang </a:t>
            </a:r>
            <a:r>
              <a:rPr lang="en-US" sz="2000" dirty="0" err="1">
                <a:solidFill>
                  <a:srgbClr val="0033CC"/>
                </a:solidFill>
              </a:rPr>
              <a:t>tidak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menyenangkan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akan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menurunkan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fungsi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otak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kemampuan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belajar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58895" y="4654475"/>
            <a:ext cx="471365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rgbClr val="0033CC"/>
                </a:solidFill>
              </a:rPr>
              <a:t>Saat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anak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terlibat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dengan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bermain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aktif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sejumlah</a:t>
            </a:r>
            <a:r>
              <a:rPr lang="en-US" sz="2000" dirty="0">
                <a:solidFill>
                  <a:srgbClr val="0033CC"/>
                </a:solidFill>
              </a:rPr>
              <a:t> area </a:t>
            </a:r>
            <a:r>
              <a:rPr lang="en-US" sz="2000" dirty="0" err="1">
                <a:solidFill>
                  <a:srgbClr val="0033CC"/>
                </a:solidFill>
              </a:rPr>
              <a:t>bagian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otak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bekerja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aktif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secara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bersamaan</a:t>
            </a:r>
            <a:r>
              <a:rPr lang="en-US" sz="2000" dirty="0">
                <a:solidFill>
                  <a:srgbClr val="0033CC"/>
                </a:solidFill>
              </a:rPr>
              <a:t>.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647073" y="4654475"/>
            <a:ext cx="594864" cy="59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Rectangle 63"/>
          <p:cNvSpPr/>
          <p:nvPr/>
        </p:nvSpPr>
        <p:spPr>
          <a:xfrm>
            <a:off x="6647073" y="3731621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ectangle 64"/>
          <p:cNvSpPr/>
          <p:nvPr/>
        </p:nvSpPr>
        <p:spPr>
          <a:xfrm>
            <a:off x="6647073" y="2808769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ectangle 65"/>
          <p:cNvSpPr/>
          <p:nvPr/>
        </p:nvSpPr>
        <p:spPr>
          <a:xfrm>
            <a:off x="6647073" y="5577329"/>
            <a:ext cx="594864" cy="59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ectangle 66"/>
          <p:cNvSpPr/>
          <p:nvPr/>
        </p:nvSpPr>
        <p:spPr>
          <a:xfrm>
            <a:off x="6647073" y="1885916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Freeform 47"/>
          <p:cNvSpPr/>
          <p:nvPr/>
        </p:nvSpPr>
        <p:spPr>
          <a:xfrm>
            <a:off x="5444163" y="1904547"/>
            <a:ext cx="1204815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-1" fmla="*/ 0 w 1177747"/>
              <a:gd name="connsiteY0-2" fmla="*/ 1945843 h 2001427"/>
              <a:gd name="connsiteX1-3" fmla="*/ 1177747 w 1177747"/>
              <a:gd name="connsiteY1-4" fmla="*/ 0 h 2001427"/>
              <a:gd name="connsiteX2-5" fmla="*/ 1177747 w 1177747"/>
              <a:gd name="connsiteY2-6" fmla="*/ 563270 h 2001427"/>
              <a:gd name="connsiteX3-7" fmla="*/ 4432 w 1177747"/>
              <a:gd name="connsiteY3-8" fmla="*/ 2001427 h 2001427"/>
              <a:gd name="connsiteX4" fmla="*/ 0 w 1177747"/>
              <a:gd name="connsiteY4" fmla="*/ 1945843 h 2001427"/>
              <a:gd name="connsiteX0-9" fmla="*/ 0 w 1177747"/>
              <a:gd name="connsiteY0-10" fmla="*/ 1905052 h 2001427"/>
              <a:gd name="connsiteX1-11" fmla="*/ 1177747 w 1177747"/>
              <a:gd name="connsiteY1-12" fmla="*/ 0 h 2001427"/>
              <a:gd name="connsiteX2-13" fmla="*/ 1177747 w 1177747"/>
              <a:gd name="connsiteY2-14" fmla="*/ 563270 h 2001427"/>
              <a:gd name="connsiteX3-15" fmla="*/ 4432 w 1177747"/>
              <a:gd name="connsiteY3-16" fmla="*/ 2001427 h 2001427"/>
              <a:gd name="connsiteX4-17" fmla="*/ 0 w 1177747"/>
              <a:gd name="connsiteY4-18" fmla="*/ 1905052 h 2001427"/>
              <a:gd name="connsiteX0-19" fmla="*/ 0 w 1177747"/>
              <a:gd name="connsiteY0-20" fmla="*/ 1905052 h 1967434"/>
              <a:gd name="connsiteX1-21" fmla="*/ 1177747 w 1177747"/>
              <a:gd name="connsiteY1-22" fmla="*/ 0 h 1967434"/>
              <a:gd name="connsiteX2-23" fmla="*/ 1177747 w 1177747"/>
              <a:gd name="connsiteY2-24" fmla="*/ 563270 h 1967434"/>
              <a:gd name="connsiteX3-25" fmla="*/ 4432 w 1177747"/>
              <a:gd name="connsiteY3-26" fmla="*/ 1967434 h 1967434"/>
              <a:gd name="connsiteX4-27" fmla="*/ 0 w 1177747"/>
              <a:gd name="connsiteY4-28" fmla="*/ 1905052 h 1967434"/>
              <a:gd name="connsiteX0-29" fmla="*/ 0 w 1181147"/>
              <a:gd name="connsiteY0-30" fmla="*/ 1905052 h 1967434"/>
              <a:gd name="connsiteX1-31" fmla="*/ 1177747 w 1181147"/>
              <a:gd name="connsiteY1-32" fmla="*/ 0 h 1967434"/>
              <a:gd name="connsiteX2-33" fmla="*/ 1181147 w 1181147"/>
              <a:gd name="connsiteY2-34" fmla="*/ 580267 h 1967434"/>
              <a:gd name="connsiteX3-35" fmla="*/ 4432 w 1181147"/>
              <a:gd name="connsiteY3-36" fmla="*/ 1967434 h 1967434"/>
              <a:gd name="connsiteX4-37" fmla="*/ 0 w 1181147"/>
              <a:gd name="connsiteY4-38" fmla="*/ 1905052 h 1967434"/>
              <a:gd name="connsiteX0-39" fmla="*/ 0 w 1181147"/>
              <a:gd name="connsiteY0-40" fmla="*/ 1891455 h 1953837"/>
              <a:gd name="connsiteX1-41" fmla="*/ 1174347 w 1181147"/>
              <a:gd name="connsiteY1-42" fmla="*/ 0 h 1953837"/>
              <a:gd name="connsiteX2-43" fmla="*/ 1181147 w 1181147"/>
              <a:gd name="connsiteY2-44" fmla="*/ 566670 h 1953837"/>
              <a:gd name="connsiteX3-45" fmla="*/ 4432 w 1181147"/>
              <a:gd name="connsiteY3-46" fmla="*/ 1953837 h 1953837"/>
              <a:gd name="connsiteX4-47" fmla="*/ 0 w 1181147"/>
              <a:gd name="connsiteY4-48" fmla="*/ 1891455 h 1953837"/>
              <a:gd name="connsiteX0-49" fmla="*/ 0 w 1184694"/>
              <a:gd name="connsiteY0-50" fmla="*/ 1891455 h 1953837"/>
              <a:gd name="connsiteX1-51" fmla="*/ 1184544 w 1184694"/>
              <a:gd name="connsiteY1-52" fmla="*/ 0 h 1953837"/>
              <a:gd name="connsiteX2-53" fmla="*/ 1181147 w 1184694"/>
              <a:gd name="connsiteY2-54" fmla="*/ 566670 h 1953837"/>
              <a:gd name="connsiteX3-55" fmla="*/ 4432 w 1184694"/>
              <a:gd name="connsiteY3-56" fmla="*/ 1953837 h 1953837"/>
              <a:gd name="connsiteX4-57" fmla="*/ 0 w 1184694"/>
              <a:gd name="connsiteY4-58" fmla="*/ 1891455 h 1953837"/>
              <a:gd name="connsiteX0-59" fmla="*/ 0 w 1184694"/>
              <a:gd name="connsiteY0-60" fmla="*/ 1891455 h 1953837"/>
              <a:gd name="connsiteX1-61" fmla="*/ 1184544 w 1184694"/>
              <a:gd name="connsiteY1-62" fmla="*/ 0 h 1953837"/>
              <a:gd name="connsiteX2-63" fmla="*/ 1181147 w 1184694"/>
              <a:gd name="connsiteY2-64" fmla="*/ 573468 h 1953837"/>
              <a:gd name="connsiteX3-65" fmla="*/ 4432 w 1184694"/>
              <a:gd name="connsiteY3-66" fmla="*/ 1953837 h 1953837"/>
              <a:gd name="connsiteX4-67" fmla="*/ 0 w 1184694"/>
              <a:gd name="connsiteY4-68" fmla="*/ 1891455 h 1953837"/>
              <a:gd name="connsiteX0-69" fmla="*/ 457 w 1180262"/>
              <a:gd name="connsiteY0-70" fmla="*/ 1903679 h 1953837"/>
              <a:gd name="connsiteX1-71" fmla="*/ 1180112 w 1180262"/>
              <a:gd name="connsiteY1-72" fmla="*/ 0 h 1953837"/>
              <a:gd name="connsiteX2-73" fmla="*/ 1176715 w 1180262"/>
              <a:gd name="connsiteY2-74" fmla="*/ 573468 h 1953837"/>
              <a:gd name="connsiteX3-75" fmla="*/ 0 w 1180262"/>
              <a:gd name="connsiteY3-76" fmla="*/ 1953837 h 1953837"/>
              <a:gd name="connsiteX4-77" fmla="*/ 457 w 1180262"/>
              <a:gd name="connsiteY4-78" fmla="*/ 1903679 h 1953837"/>
              <a:gd name="connsiteX0-79" fmla="*/ 457 w 1183065"/>
              <a:gd name="connsiteY0-80" fmla="*/ 1903679 h 1953837"/>
              <a:gd name="connsiteX1-81" fmla="*/ 1180112 w 1183065"/>
              <a:gd name="connsiteY1-82" fmla="*/ 0 h 1953837"/>
              <a:gd name="connsiteX2-83" fmla="*/ 1183065 w 1183065"/>
              <a:gd name="connsiteY2-84" fmla="*/ 567118 h 1953837"/>
              <a:gd name="connsiteX3-85" fmla="*/ 0 w 1183065"/>
              <a:gd name="connsiteY3-86" fmla="*/ 1953837 h 1953837"/>
              <a:gd name="connsiteX4-87" fmla="*/ 457 w 1183065"/>
              <a:gd name="connsiteY4-88" fmla="*/ 1903679 h 1953837"/>
              <a:gd name="connsiteX0-89" fmla="*/ 457 w 1183065"/>
              <a:gd name="connsiteY0-90" fmla="*/ 1903679 h 1953837"/>
              <a:gd name="connsiteX1-91" fmla="*/ 1180112 w 1183065"/>
              <a:gd name="connsiteY1-92" fmla="*/ 0 h 1953837"/>
              <a:gd name="connsiteX2-93" fmla="*/ 1183065 w 1183065"/>
              <a:gd name="connsiteY2-94" fmla="*/ 569785 h 1953837"/>
              <a:gd name="connsiteX3-95" fmla="*/ 0 w 1183065"/>
              <a:gd name="connsiteY3-96" fmla="*/ 1953837 h 1953837"/>
              <a:gd name="connsiteX4-97" fmla="*/ 457 w 1183065"/>
              <a:gd name="connsiteY4-98" fmla="*/ 1903679 h 1953837"/>
              <a:gd name="connsiteX0-99" fmla="*/ 457 w 1183065"/>
              <a:gd name="connsiteY0-100" fmla="*/ 1903679 h 1953837"/>
              <a:gd name="connsiteX1-101" fmla="*/ 1180112 w 1183065"/>
              <a:gd name="connsiteY1-102" fmla="*/ 0 h 1953837"/>
              <a:gd name="connsiteX2-103" fmla="*/ 1183065 w 1183065"/>
              <a:gd name="connsiteY2-104" fmla="*/ 572452 h 1953837"/>
              <a:gd name="connsiteX3-105" fmla="*/ 0 w 1183065"/>
              <a:gd name="connsiteY3-106" fmla="*/ 1953837 h 1953837"/>
              <a:gd name="connsiteX4-107" fmla="*/ 457 w 1183065"/>
              <a:gd name="connsiteY4-108" fmla="*/ 1903679 h 1953837"/>
              <a:gd name="connsiteX0-109" fmla="*/ 457 w 1183065"/>
              <a:gd name="connsiteY0-110" fmla="*/ 1901373 h 1953837"/>
              <a:gd name="connsiteX1-111" fmla="*/ 1180112 w 1183065"/>
              <a:gd name="connsiteY1-112" fmla="*/ 0 h 1953837"/>
              <a:gd name="connsiteX2-113" fmla="*/ 1183065 w 1183065"/>
              <a:gd name="connsiteY2-114" fmla="*/ 572452 h 1953837"/>
              <a:gd name="connsiteX3-115" fmla="*/ 0 w 1183065"/>
              <a:gd name="connsiteY3-116" fmla="*/ 1953837 h 1953837"/>
              <a:gd name="connsiteX4-117" fmla="*/ 457 w 1183065"/>
              <a:gd name="connsiteY4-118" fmla="*/ 1901373 h 1953837"/>
              <a:gd name="connsiteX0-119" fmla="*/ 457 w 1183065"/>
              <a:gd name="connsiteY0-120" fmla="*/ 1901373 h 1956143"/>
              <a:gd name="connsiteX1-121" fmla="*/ 1180112 w 1183065"/>
              <a:gd name="connsiteY1-122" fmla="*/ 0 h 1956143"/>
              <a:gd name="connsiteX2-123" fmla="*/ 1183065 w 1183065"/>
              <a:gd name="connsiteY2-124" fmla="*/ 572452 h 1956143"/>
              <a:gd name="connsiteX3-125" fmla="*/ 0 w 1183065"/>
              <a:gd name="connsiteY3-126" fmla="*/ 1956143 h 1956143"/>
              <a:gd name="connsiteX4-127" fmla="*/ 457 w 1183065"/>
              <a:gd name="connsiteY4-128" fmla="*/ 1901373 h 1956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Freeform 48"/>
          <p:cNvSpPr/>
          <p:nvPr/>
        </p:nvSpPr>
        <p:spPr>
          <a:xfrm>
            <a:off x="5444262" y="2808769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-1" fmla="*/ 3399 w 1187831"/>
              <a:gd name="connsiteY0-2" fmla="*/ 1104759 h 1159147"/>
              <a:gd name="connsiteX1-3" fmla="*/ 1187831 w 1187831"/>
              <a:gd name="connsiteY1-4" fmla="*/ 0 h 1159147"/>
              <a:gd name="connsiteX2-5" fmla="*/ 1186340 w 1187831"/>
              <a:gd name="connsiteY2-6" fmla="*/ 554079 h 1159147"/>
              <a:gd name="connsiteX3-7" fmla="*/ 0 w 1187831"/>
              <a:gd name="connsiteY3-8" fmla="*/ 1159147 h 1159147"/>
              <a:gd name="connsiteX4-9" fmla="*/ 3399 w 1187831"/>
              <a:gd name="connsiteY4-10" fmla="*/ 1104759 h 1159147"/>
              <a:gd name="connsiteX0-11" fmla="*/ 3399 w 1187831"/>
              <a:gd name="connsiteY0-12" fmla="*/ 1104759 h 1159147"/>
              <a:gd name="connsiteX1-13" fmla="*/ 1187831 w 1187831"/>
              <a:gd name="connsiteY1-14" fmla="*/ 0 h 1159147"/>
              <a:gd name="connsiteX2-15" fmla="*/ 1183895 w 1187831"/>
              <a:gd name="connsiteY2-16" fmla="*/ 566304 h 1159147"/>
              <a:gd name="connsiteX3-17" fmla="*/ 0 w 1187831"/>
              <a:gd name="connsiteY3-18" fmla="*/ 1159147 h 1159147"/>
              <a:gd name="connsiteX4-19" fmla="*/ 3399 w 1187831"/>
              <a:gd name="connsiteY4-20" fmla="*/ 1104759 h 1159147"/>
              <a:gd name="connsiteX0-21" fmla="*/ 13179 w 1187831"/>
              <a:gd name="connsiteY0-22" fmla="*/ 1080310 h 1159147"/>
              <a:gd name="connsiteX1-23" fmla="*/ 1187831 w 1187831"/>
              <a:gd name="connsiteY1-24" fmla="*/ 0 h 1159147"/>
              <a:gd name="connsiteX2-25" fmla="*/ 1183895 w 1187831"/>
              <a:gd name="connsiteY2-26" fmla="*/ 566304 h 1159147"/>
              <a:gd name="connsiteX3-27" fmla="*/ 0 w 1187831"/>
              <a:gd name="connsiteY3-28" fmla="*/ 1159147 h 1159147"/>
              <a:gd name="connsiteX4-29" fmla="*/ 13179 w 1187831"/>
              <a:gd name="connsiteY4-30" fmla="*/ 1080310 h 1159147"/>
              <a:gd name="connsiteX0-31" fmla="*/ 955 w 1175607"/>
              <a:gd name="connsiteY0-32" fmla="*/ 1080310 h 1134698"/>
              <a:gd name="connsiteX1-33" fmla="*/ 1175607 w 1175607"/>
              <a:gd name="connsiteY1-34" fmla="*/ 0 h 1134698"/>
              <a:gd name="connsiteX2-35" fmla="*/ 1171671 w 1175607"/>
              <a:gd name="connsiteY2-36" fmla="*/ 566304 h 1134698"/>
              <a:gd name="connsiteX3-37" fmla="*/ 0 w 1175607"/>
              <a:gd name="connsiteY3-38" fmla="*/ 1134698 h 1134698"/>
              <a:gd name="connsiteX4-39" fmla="*/ 955 w 1175607"/>
              <a:gd name="connsiteY4-40" fmla="*/ 1080310 h 1134698"/>
              <a:gd name="connsiteX0-41" fmla="*/ 10 w 1181997"/>
              <a:gd name="connsiteY0-42" fmla="*/ 1082755 h 1134698"/>
              <a:gd name="connsiteX1-43" fmla="*/ 1181997 w 1181997"/>
              <a:gd name="connsiteY1-44" fmla="*/ 0 h 1134698"/>
              <a:gd name="connsiteX2-45" fmla="*/ 1178061 w 1181997"/>
              <a:gd name="connsiteY2-46" fmla="*/ 566304 h 1134698"/>
              <a:gd name="connsiteX3-47" fmla="*/ 6390 w 1181997"/>
              <a:gd name="connsiteY3-48" fmla="*/ 1134698 h 1134698"/>
              <a:gd name="connsiteX4-49" fmla="*/ 10 w 1181997"/>
              <a:gd name="connsiteY4-50" fmla="*/ 1082755 h 1134698"/>
              <a:gd name="connsiteX0-51" fmla="*/ 32 w 1182019"/>
              <a:gd name="connsiteY0-52" fmla="*/ 1082755 h 1134698"/>
              <a:gd name="connsiteX1-53" fmla="*/ 1182019 w 1182019"/>
              <a:gd name="connsiteY1-54" fmla="*/ 0 h 1134698"/>
              <a:gd name="connsiteX2-55" fmla="*/ 1178083 w 1182019"/>
              <a:gd name="connsiteY2-56" fmla="*/ 566304 h 1134698"/>
              <a:gd name="connsiteX3-57" fmla="*/ 1522 w 1182019"/>
              <a:gd name="connsiteY3-58" fmla="*/ 1134698 h 1134698"/>
              <a:gd name="connsiteX4-59" fmla="*/ 32 w 1182019"/>
              <a:gd name="connsiteY4-60" fmla="*/ 1082755 h 1134698"/>
              <a:gd name="connsiteX0-61" fmla="*/ 32 w 1182019"/>
              <a:gd name="connsiteY0-62" fmla="*/ 1082755 h 1134698"/>
              <a:gd name="connsiteX1-63" fmla="*/ 1182019 w 1182019"/>
              <a:gd name="connsiteY1-64" fmla="*/ 0 h 1134698"/>
              <a:gd name="connsiteX2-65" fmla="*/ 1173193 w 1182019"/>
              <a:gd name="connsiteY2-66" fmla="*/ 573639 h 1134698"/>
              <a:gd name="connsiteX3-67" fmla="*/ 1522 w 1182019"/>
              <a:gd name="connsiteY3-68" fmla="*/ 1134698 h 1134698"/>
              <a:gd name="connsiteX4-69" fmla="*/ 32 w 1182019"/>
              <a:gd name="connsiteY4-70" fmla="*/ 1082755 h 1134698"/>
              <a:gd name="connsiteX0-71" fmla="*/ 32 w 1182019"/>
              <a:gd name="connsiteY0-72" fmla="*/ 1082755 h 1134698"/>
              <a:gd name="connsiteX1-73" fmla="*/ 1182019 w 1182019"/>
              <a:gd name="connsiteY1-74" fmla="*/ 0 h 1134698"/>
              <a:gd name="connsiteX2-75" fmla="*/ 1175638 w 1182019"/>
              <a:gd name="connsiteY2-76" fmla="*/ 573639 h 1134698"/>
              <a:gd name="connsiteX3-77" fmla="*/ 1522 w 1182019"/>
              <a:gd name="connsiteY3-78" fmla="*/ 1134698 h 1134698"/>
              <a:gd name="connsiteX4-79" fmla="*/ 32 w 1182019"/>
              <a:gd name="connsiteY4-80" fmla="*/ 1082755 h 1134698"/>
              <a:gd name="connsiteX0-81" fmla="*/ 32 w 1182972"/>
              <a:gd name="connsiteY0-82" fmla="*/ 1082755 h 1134698"/>
              <a:gd name="connsiteX1-83" fmla="*/ 1182019 w 1182972"/>
              <a:gd name="connsiteY1-84" fmla="*/ 0 h 1134698"/>
              <a:gd name="connsiteX2-85" fmla="*/ 1182972 w 1182972"/>
              <a:gd name="connsiteY2-86" fmla="*/ 573639 h 1134698"/>
              <a:gd name="connsiteX3-87" fmla="*/ 1522 w 1182972"/>
              <a:gd name="connsiteY3-88" fmla="*/ 1134698 h 1134698"/>
              <a:gd name="connsiteX4-89" fmla="*/ 32 w 1182972"/>
              <a:gd name="connsiteY4-90" fmla="*/ 1082755 h 1134698"/>
              <a:gd name="connsiteX0-91" fmla="*/ 32 w 1182972"/>
              <a:gd name="connsiteY0-92" fmla="*/ 1082755 h 1134698"/>
              <a:gd name="connsiteX1-93" fmla="*/ 1182019 w 1182972"/>
              <a:gd name="connsiteY1-94" fmla="*/ 0 h 1134698"/>
              <a:gd name="connsiteX2-95" fmla="*/ 1182972 w 1182972"/>
              <a:gd name="connsiteY2-96" fmla="*/ 578973 h 1134698"/>
              <a:gd name="connsiteX3-97" fmla="*/ 1522 w 1182972"/>
              <a:gd name="connsiteY3-98" fmla="*/ 1134698 h 1134698"/>
              <a:gd name="connsiteX4-99" fmla="*/ 32 w 1182972"/>
              <a:gd name="connsiteY4-100" fmla="*/ 1082755 h 1134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Freeform 49"/>
          <p:cNvSpPr/>
          <p:nvPr/>
        </p:nvSpPr>
        <p:spPr>
          <a:xfrm>
            <a:off x="5444203" y="3731500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-1" fmla="*/ 0 w 1182941"/>
              <a:gd name="connsiteY0-2" fmla="*/ 259242 h 571075"/>
              <a:gd name="connsiteX1-3" fmla="*/ 1182941 w 1182941"/>
              <a:gd name="connsiteY1-4" fmla="*/ 571075 h 571075"/>
              <a:gd name="connsiteX2-5" fmla="*/ 1182941 w 1182941"/>
              <a:gd name="connsiteY2-6" fmla="*/ 0 h 571075"/>
              <a:gd name="connsiteX3-7" fmla="*/ 0 w 1182941"/>
              <a:gd name="connsiteY3-8" fmla="*/ 259242 h 571075"/>
              <a:gd name="connsiteX0-9" fmla="*/ 576 w 1183517"/>
              <a:gd name="connsiteY0-10" fmla="*/ 259242 h 571075"/>
              <a:gd name="connsiteX1-11" fmla="*/ 9283 w 1183517"/>
              <a:gd name="connsiteY1-12" fmla="*/ 305851 h 571075"/>
              <a:gd name="connsiteX2-13" fmla="*/ 1183517 w 1183517"/>
              <a:gd name="connsiteY2-14" fmla="*/ 571075 h 571075"/>
              <a:gd name="connsiteX3-15" fmla="*/ 1183517 w 1183517"/>
              <a:gd name="connsiteY3-16" fmla="*/ 0 h 571075"/>
              <a:gd name="connsiteX4" fmla="*/ 576 w 1183517"/>
              <a:gd name="connsiteY4" fmla="*/ 259242 h 571075"/>
              <a:gd name="connsiteX0-17" fmla="*/ 0 w 1182941"/>
              <a:gd name="connsiteY0-18" fmla="*/ 259242 h 571075"/>
              <a:gd name="connsiteX1-19" fmla="*/ 8707 w 1182941"/>
              <a:gd name="connsiteY1-20" fmla="*/ 305851 h 571075"/>
              <a:gd name="connsiteX2-21" fmla="*/ 1182941 w 1182941"/>
              <a:gd name="connsiteY2-22" fmla="*/ 571075 h 571075"/>
              <a:gd name="connsiteX3-23" fmla="*/ 1182941 w 1182941"/>
              <a:gd name="connsiteY3-24" fmla="*/ 0 h 571075"/>
              <a:gd name="connsiteX4-25" fmla="*/ 0 w 1182941"/>
              <a:gd name="connsiteY4-26" fmla="*/ 259242 h 571075"/>
              <a:gd name="connsiteX0-27" fmla="*/ 0 w 1182941"/>
              <a:gd name="connsiteY0-28" fmla="*/ 259242 h 571075"/>
              <a:gd name="connsiteX1-29" fmla="*/ 8707 w 1182941"/>
              <a:gd name="connsiteY1-30" fmla="*/ 305851 h 571075"/>
              <a:gd name="connsiteX2-31" fmla="*/ 1182941 w 1182941"/>
              <a:gd name="connsiteY2-32" fmla="*/ 571075 h 571075"/>
              <a:gd name="connsiteX3-33" fmla="*/ 1182941 w 1182941"/>
              <a:gd name="connsiteY3-34" fmla="*/ 0 h 571075"/>
              <a:gd name="connsiteX4-35" fmla="*/ 0 w 1182941"/>
              <a:gd name="connsiteY4-36" fmla="*/ 259242 h 571075"/>
              <a:gd name="connsiteX0-37" fmla="*/ 1610 w 1184551"/>
              <a:gd name="connsiteY0-38" fmla="*/ 259242 h 571075"/>
              <a:gd name="connsiteX1-39" fmla="*/ 2982 w 1184551"/>
              <a:gd name="connsiteY1-40" fmla="*/ 303406 h 571075"/>
              <a:gd name="connsiteX2-41" fmla="*/ 1184551 w 1184551"/>
              <a:gd name="connsiteY2-42" fmla="*/ 571075 h 571075"/>
              <a:gd name="connsiteX3-43" fmla="*/ 1184551 w 1184551"/>
              <a:gd name="connsiteY3-44" fmla="*/ 0 h 571075"/>
              <a:gd name="connsiteX4-45" fmla="*/ 1610 w 1184551"/>
              <a:gd name="connsiteY4-46" fmla="*/ 259242 h 571075"/>
              <a:gd name="connsiteX0-47" fmla="*/ 0 w 1182941"/>
              <a:gd name="connsiteY0-48" fmla="*/ 259242 h 571075"/>
              <a:gd name="connsiteX1-49" fmla="*/ 1372 w 1182941"/>
              <a:gd name="connsiteY1-50" fmla="*/ 303406 h 571075"/>
              <a:gd name="connsiteX2-51" fmla="*/ 1182941 w 1182941"/>
              <a:gd name="connsiteY2-52" fmla="*/ 571075 h 571075"/>
              <a:gd name="connsiteX3-53" fmla="*/ 1182941 w 1182941"/>
              <a:gd name="connsiteY3-54" fmla="*/ 0 h 571075"/>
              <a:gd name="connsiteX4-55" fmla="*/ 0 w 1182941"/>
              <a:gd name="connsiteY4-56" fmla="*/ 259242 h 571075"/>
              <a:gd name="connsiteX0-57" fmla="*/ 0 w 1182941"/>
              <a:gd name="connsiteY0-58" fmla="*/ 266577 h 578410"/>
              <a:gd name="connsiteX1-59" fmla="*/ 1372 w 1182941"/>
              <a:gd name="connsiteY1-60" fmla="*/ 310741 h 578410"/>
              <a:gd name="connsiteX2-61" fmla="*/ 1182941 w 1182941"/>
              <a:gd name="connsiteY2-62" fmla="*/ 578410 h 578410"/>
              <a:gd name="connsiteX3-63" fmla="*/ 1180496 w 1182941"/>
              <a:gd name="connsiteY3-64" fmla="*/ 0 h 578410"/>
              <a:gd name="connsiteX4-65" fmla="*/ 0 w 1182941"/>
              <a:gd name="connsiteY4-66" fmla="*/ 266577 h 578410"/>
              <a:gd name="connsiteX0-67" fmla="*/ 0 w 1182941"/>
              <a:gd name="connsiteY0-68" fmla="*/ 266577 h 575743"/>
              <a:gd name="connsiteX1-69" fmla="*/ 1372 w 1182941"/>
              <a:gd name="connsiteY1-70" fmla="*/ 310741 h 575743"/>
              <a:gd name="connsiteX2-71" fmla="*/ 1182941 w 1182941"/>
              <a:gd name="connsiteY2-72" fmla="*/ 575743 h 575743"/>
              <a:gd name="connsiteX3-73" fmla="*/ 1180496 w 1182941"/>
              <a:gd name="connsiteY3-74" fmla="*/ 0 h 575743"/>
              <a:gd name="connsiteX4-75" fmla="*/ 0 w 1182941"/>
              <a:gd name="connsiteY4-76" fmla="*/ 266577 h 575743"/>
              <a:gd name="connsiteX0-77" fmla="*/ 0 w 1182941"/>
              <a:gd name="connsiteY0-78" fmla="*/ 261965 h 575743"/>
              <a:gd name="connsiteX1-79" fmla="*/ 1372 w 1182941"/>
              <a:gd name="connsiteY1-80" fmla="*/ 310741 h 575743"/>
              <a:gd name="connsiteX2-81" fmla="*/ 1182941 w 1182941"/>
              <a:gd name="connsiteY2-82" fmla="*/ 575743 h 575743"/>
              <a:gd name="connsiteX3-83" fmla="*/ 1180496 w 1182941"/>
              <a:gd name="connsiteY3-84" fmla="*/ 0 h 575743"/>
              <a:gd name="connsiteX4-85" fmla="*/ 0 w 1182941"/>
              <a:gd name="connsiteY4-86" fmla="*/ 261965 h 575743"/>
              <a:gd name="connsiteX0-87" fmla="*/ 0 w 1182941"/>
              <a:gd name="connsiteY0-88" fmla="*/ 261965 h 575743"/>
              <a:gd name="connsiteX1-89" fmla="*/ 1372 w 1182941"/>
              <a:gd name="connsiteY1-90" fmla="*/ 317659 h 575743"/>
              <a:gd name="connsiteX2-91" fmla="*/ 1182941 w 1182941"/>
              <a:gd name="connsiteY2-92" fmla="*/ 575743 h 575743"/>
              <a:gd name="connsiteX3-93" fmla="*/ 1180496 w 1182941"/>
              <a:gd name="connsiteY3-94" fmla="*/ 0 h 575743"/>
              <a:gd name="connsiteX4-95" fmla="*/ 0 w 1182941"/>
              <a:gd name="connsiteY4-96" fmla="*/ 261965 h 575743"/>
              <a:gd name="connsiteX0-97" fmla="*/ 966 w 1181569"/>
              <a:gd name="connsiteY0-98" fmla="*/ 261965 h 575743"/>
              <a:gd name="connsiteX1-99" fmla="*/ 0 w 1181569"/>
              <a:gd name="connsiteY1-100" fmla="*/ 317659 h 575743"/>
              <a:gd name="connsiteX2-101" fmla="*/ 1181569 w 1181569"/>
              <a:gd name="connsiteY2-102" fmla="*/ 575743 h 575743"/>
              <a:gd name="connsiteX3-103" fmla="*/ 1179124 w 1181569"/>
              <a:gd name="connsiteY3-104" fmla="*/ 0 h 575743"/>
              <a:gd name="connsiteX4-105" fmla="*/ 966 w 1181569"/>
              <a:gd name="connsiteY4-106" fmla="*/ 261965 h 575743"/>
              <a:gd name="connsiteX0-107" fmla="*/ 966 w 1181569"/>
              <a:gd name="connsiteY0-108" fmla="*/ 261965 h 575743"/>
              <a:gd name="connsiteX1-109" fmla="*/ 0 w 1181569"/>
              <a:gd name="connsiteY1-110" fmla="*/ 317659 h 575743"/>
              <a:gd name="connsiteX2-111" fmla="*/ 1181569 w 1181569"/>
              <a:gd name="connsiteY2-112" fmla="*/ 575743 h 575743"/>
              <a:gd name="connsiteX3-113" fmla="*/ 1179124 w 1181569"/>
              <a:gd name="connsiteY3-114" fmla="*/ 0 h 575743"/>
              <a:gd name="connsiteX4-115" fmla="*/ 966 w 1181569"/>
              <a:gd name="connsiteY4-116" fmla="*/ 261965 h 575743"/>
              <a:gd name="connsiteX0-117" fmla="*/ 1982 w 1182585"/>
              <a:gd name="connsiteY0-118" fmla="*/ 261965 h 575743"/>
              <a:gd name="connsiteX1-119" fmla="*/ 1016 w 1182585"/>
              <a:gd name="connsiteY1-120" fmla="*/ 317659 h 575743"/>
              <a:gd name="connsiteX2-121" fmla="*/ 1182585 w 1182585"/>
              <a:gd name="connsiteY2-122" fmla="*/ 575743 h 575743"/>
              <a:gd name="connsiteX3-123" fmla="*/ 1180140 w 1182585"/>
              <a:gd name="connsiteY3-124" fmla="*/ 0 h 575743"/>
              <a:gd name="connsiteX4-125" fmla="*/ 1982 w 1182585"/>
              <a:gd name="connsiteY4-126" fmla="*/ 261965 h 575743"/>
              <a:gd name="connsiteX0-127" fmla="*/ 2423 w 1183026"/>
              <a:gd name="connsiteY0-128" fmla="*/ 261965 h 575743"/>
              <a:gd name="connsiteX1-129" fmla="*/ 1457 w 1183026"/>
              <a:gd name="connsiteY1-130" fmla="*/ 317659 h 575743"/>
              <a:gd name="connsiteX2-131" fmla="*/ 1183026 w 1183026"/>
              <a:gd name="connsiteY2-132" fmla="*/ 575743 h 575743"/>
              <a:gd name="connsiteX3-133" fmla="*/ 1180581 w 1183026"/>
              <a:gd name="connsiteY3-134" fmla="*/ 0 h 575743"/>
              <a:gd name="connsiteX4-135" fmla="*/ 2423 w 1183026"/>
              <a:gd name="connsiteY4-136" fmla="*/ 261965 h 575743"/>
              <a:gd name="connsiteX0-137" fmla="*/ 1940 w 1182543"/>
              <a:gd name="connsiteY0-138" fmla="*/ 261965 h 575743"/>
              <a:gd name="connsiteX1-139" fmla="*/ 3312 w 1182543"/>
              <a:gd name="connsiteY1-140" fmla="*/ 317659 h 575743"/>
              <a:gd name="connsiteX2-141" fmla="*/ 1182543 w 1182543"/>
              <a:gd name="connsiteY2-142" fmla="*/ 575743 h 575743"/>
              <a:gd name="connsiteX3-143" fmla="*/ 1180098 w 1182543"/>
              <a:gd name="connsiteY3-144" fmla="*/ 0 h 575743"/>
              <a:gd name="connsiteX4-145" fmla="*/ 1940 w 1182543"/>
              <a:gd name="connsiteY4-146" fmla="*/ 261965 h 575743"/>
              <a:gd name="connsiteX0-147" fmla="*/ 2423 w 1183026"/>
              <a:gd name="connsiteY0-148" fmla="*/ 261965 h 575743"/>
              <a:gd name="connsiteX1-149" fmla="*/ 1457 w 1183026"/>
              <a:gd name="connsiteY1-150" fmla="*/ 315354 h 575743"/>
              <a:gd name="connsiteX2-151" fmla="*/ 1183026 w 1183026"/>
              <a:gd name="connsiteY2-152" fmla="*/ 575743 h 575743"/>
              <a:gd name="connsiteX3-153" fmla="*/ 1180581 w 1183026"/>
              <a:gd name="connsiteY3-154" fmla="*/ 0 h 575743"/>
              <a:gd name="connsiteX4-155" fmla="*/ 2423 w 1183026"/>
              <a:gd name="connsiteY4-156" fmla="*/ 261965 h 5757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Freeform 50"/>
          <p:cNvSpPr/>
          <p:nvPr/>
        </p:nvSpPr>
        <p:spPr>
          <a:xfrm flipV="1">
            <a:off x="5446347" y="4154875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-1" fmla="*/ 0 w 1177747"/>
              <a:gd name="connsiteY0-2" fmla="*/ 1945843 h 2001427"/>
              <a:gd name="connsiteX1-3" fmla="*/ 1177747 w 1177747"/>
              <a:gd name="connsiteY1-4" fmla="*/ 0 h 2001427"/>
              <a:gd name="connsiteX2-5" fmla="*/ 1177747 w 1177747"/>
              <a:gd name="connsiteY2-6" fmla="*/ 563270 h 2001427"/>
              <a:gd name="connsiteX3-7" fmla="*/ 4432 w 1177747"/>
              <a:gd name="connsiteY3-8" fmla="*/ 2001427 h 2001427"/>
              <a:gd name="connsiteX4" fmla="*/ 0 w 1177747"/>
              <a:gd name="connsiteY4" fmla="*/ 1945843 h 2001427"/>
              <a:gd name="connsiteX0-9" fmla="*/ 0 w 1177747"/>
              <a:gd name="connsiteY0-10" fmla="*/ 1905052 h 2001427"/>
              <a:gd name="connsiteX1-11" fmla="*/ 1177747 w 1177747"/>
              <a:gd name="connsiteY1-12" fmla="*/ 0 h 2001427"/>
              <a:gd name="connsiteX2-13" fmla="*/ 1177747 w 1177747"/>
              <a:gd name="connsiteY2-14" fmla="*/ 563270 h 2001427"/>
              <a:gd name="connsiteX3-15" fmla="*/ 4432 w 1177747"/>
              <a:gd name="connsiteY3-16" fmla="*/ 2001427 h 2001427"/>
              <a:gd name="connsiteX4-17" fmla="*/ 0 w 1177747"/>
              <a:gd name="connsiteY4-18" fmla="*/ 1905052 h 2001427"/>
              <a:gd name="connsiteX0-19" fmla="*/ 0 w 1177747"/>
              <a:gd name="connsiteY0-20" fmla="*/ 1905052 h 1967434"/>
              <a:gd name="connsiteX1-21" fmla="*/ 1177747 w 1177747"/>
              <a:gd name="connsiteY1-22" fmla="*/ 0 h 1967434"/>
              <a:gd name="connsiteX2-23" fmla="*/ 1177747 w 1177747"/>
              <a:gd name="connsiteY2-24" fmla="*/ 563270 h 1967434"/>
              <a:gd name="connsiteX3-25" fmla="*/ 4432 w 1177747"/>
              <a:gd name="connsiteY3-26" fmla="*/ 1967434 h 1967434"/>
              <a:gd name="connsiteX4-27" fmla="*/ 0 w 1177747"/>
              <a:gd name="connsiteY4-28" fmla="*/ 1905052 h 1967434"/>
              <a:gd name="connsiteX0-29" fmla="*/ 0 w 1181147"/>
              <a:gd name="connsiteY0-30" fmla="*/ 1905052 h 1967434"/>
              <a:gd name="connsiteX1-31" fmla="*/ 1177747 w 1181147"/>
              <a:gd name="connsiteY1-32" fmla="*/ 0 h 1967434"/>
              <a:gd name="connsiteX2-33" fmla="*/ 1181147 w 1181147"/>
              <a:gd name="connsiteY2-34" fmla="*/ 580267 h 1967434"/>
              <a:gd name="connsiteX3-35" fmla="*/ 4432 w 1181147"/>
              <a:gd name="connsiteY3-36" fmla="*/ 1967434 h 1967434"/>
              <a:gd name="connsiteX4-37" fmla="*/ 0 w 1181147"/>
              <a:gd name="connsiteY4-38" fmla="*/ 1905052 h 1967434"/>
              <a:gd name="connsiteX0-39" fmla="*/ 0 w 1181147"/>
              <a:gd name="connsiteY0-40" fmla="*/ 1891455 h 1953837"/>
              <a:gd name="connsiteX1-41" fmla="*/ 1174347 w 1181147"/>
              <a:gd name="connsiteY1-42" fmla="*/ 0 h 1953837"/>
              <a:gd name="connsiteX2-43" fmla="*/ 1181147 w 1181147"/>
              <a:gd name="connsiteY2-44" fmla="*/ 566670 h 1953837"/>
              <a:gd name="connsiteX3-45" fmla="*/ 4432 w 1181147"/>
              <a:gd name="connsiteY3-46" fmla="*/ 1953837 h 1953837"/>
              <a:gd name="connsiteX4-47" fmla="*/ 0 w 1181147"/>
              <a:gd name="connsiteY4-48" fmla="*/ 1891455 h 1953837"/>
              <a:gd name="connsiteX0-49" fmla="*/ 0 w 1184694"/>
              <a:gd name="connsiteY0-50" fmla="*/ 1891455 h 1953837"/>
              <a:gd name="connsiteX1-51" fmla="*/ 1184544 w 1184694"/>
              <a:gd name="connsiteY1-52" fmla="*/ 0 h 1953837"/>
              <a:gd name="connsiteX2-53" fmla="*/ 1181147 w 1184694"/>
              <a:gd name="connsiteY2-54" fmla="*/ 566670 h 1953837"/>
              <a:gd name="connsiteX3-55" fmla="*/ 4432 w 1184694"/>
              <a:gd name="connsiteY3-56" fmla="*/ 1953837 h 1953837"/>
              <a:gd name="connsiteX4-57" fmla="*/ 0 w 1184694"/>
              <a:gd name="connsiteY4-58" fmla="*/ 1891455 h 1953837"/>
              <a:gd name="connsiteX0-59" fmla="*/ 0 w 1184694"/>
              <a:gd name="connsiteY0-60" fmla="*/ 1891455 h 1953837"/>
              <a:gd name="connsiteX1-61" fmla="*/ 1184544 w 1184694"/>
              <a:gd name="connsiteY1-62" fmla="*/ 0 h 1953837"/>
              <a:gd name="connsiteX2-63" fmla="*/ 1181147 w 1184694"/>
              <a:gd name="connsiteY2-64" fmla="*/ 573468 h 1953837"/>
              <a:gd name="connsiteX3-65" fmla="*/ 4432 w 1184694"/>
              <a:gd name="connsiteY3-66" fmla="*/ 1953837 h 1953837"/>
              <a:gd name="connsiteX4-67" fmla="*/ 0 w 1184694"/>
              <a:gd name="connsiteY4-68" fmla="*/ 1891455 h 1953837"/>
              <a:gd name="connsiteX0-69" fmla="*/ 457 w 1180262"/>
              <a:gd name="connsiteY0-70" fmla="*/ 1903679 h 1953837"/>
              <a:gd name="connsiteX1-71" fmla="*/ 1180112 w 1180262"/>
              <a:gd name="connsiteY1-72" fmla="*/ 0 h 1953837"/>
              <a:gd name="connsiteX2-73" fmla="*/ 1176715 w 1180262"/>
              <a:gd name="connsiteY2-74" fmla="*/ 573468 h 1953837"/>
              <a:gd name="connsiteX3-75" fmla="*/ 0 w 1180262"/>
              <a:gd name="connsiteY3-76" fmla="*/ 1953837 h 1953837"/>
              <a:gd name="connsiteX4-77" fmla="*/ 457 w 1180262"/>
              <a:gd name="connsiteY4-78" fmla="*/ 1903679 h 1953837"/>
              <a:gd name="connsiteX0-79" fmla="*/ 457 w 1183065"/>
              <a:gd name="connsiteY0-80" fmla="*/ 1903679 h 1953837"/>
              <a:gd name="connsiteX1-81" fmla="*/ 1180112 w 1183065"/>
              <a:gd name="connsiteY1-82" fmla="*/ 0 h 1953837"/>
              <a:gd name="connsiteX2-83" fmla="*/ 1183065 w 1183065"/>
              <a:gd name="connsiteY2-84" fmla="*/ 560768 h 1953837"/>
              <a:gd name="connsiteX3-85" fmla="*/ 0 w 1183065"/>
              <a:gd name="connsiteY3-86" fmla="*/ 1953837 h 1953837"/>
              <a:gd name="connsiteX4-87" fmla="*/ 457 w 1183065"/>
              <a:gd name="connsiteY4-88" fmla="*/ 1903679 h 1953837"/>
              <a:gd name="connsiteX0-89" fmla="*/ 457 w 1186612"/>
              <a:gd name="connsiteY0-90" fmla="*/ 1903679 h 1953837"/>
              <a:gd name="connsiteX1-91" fmla="*/ 1186462 w 1186612"/>
              <a:gd name="connsiteY1-92" fmla="*/ 0 h 1953837"/>
              <a:gd name="connsiteX2-93" fmla="*/ 1183065 w 1186612"/>
              <a:gd name="connsiteY2-94" fmla="*/ 560768 h 1953837"/>
              <a:gd name="connsiteX3-95" fmla="*/ 0 w 1186612"/>
              <a:gd name="connsiteY3-96" fmla="*/ 1953837 h 1953837"/>
              <a:gd name="connsiteX4-97" fmla="*/ 457 w 1186612"/>
              <a:gd name="connsiteY4-98" fmla="*/ 1903679 h 1953837"/>
              <a:gd name="connsiteX0-99" fmla="*/ 457 w 1183065"/>
              <a:gd name="connsiteY0-100" fmla="*/ 1903679 h 1953837"/>
              <a:gd name="connsiteX1-101" fmla="*/ 1180112 w 1183065"/>
              <a:gd name="connsiteY1-102" fmla="*/ 0 h 1953837"/>
              <a:gd name="connsiteX2-103" fmla="*/ 1183065 w 1183065"/>
              <a:gd name="connsiteY2-104" fmla="*/ 560768 h 1953837"/>
              <a:gd name="connsiteX3-105" fmla="*/ 0 w 1183065"/>
              <a:gd name="connsiteY3-106" fmla="*/ 1953837 h 1953837"/>
              <a:gd name="connsiteX4-107" fmla="*/ 457 w 1183065"/>
              <a:gd name="connsiteY4-108" fmla="*/ 1903679 h 1953837"/>
              <a:gd name="connsiteX0-109" fmla="*/ 457 w 1183262"/>
              <a:gd name="connsiteY0-110" fmla="*/ 1912094 h 1962252"/>
              <a:gd name="connsiteX1-111" fmla="*/ 1182917 w 1183262"/>
              <a:gd name="connsiteY1-112" fmla="*/ 0 h 1962252"/>
              <a:gd name="connsiteX2-113" fmla="*/ 1183065 w 1183262"/>
              <a:gd name="connsiteY2-114" fmla="*/ 569183 h 1962252"/>
              <a:gd name="connsiteX3-115" fmla="*/ 0 w 1183262"/>
              <a:gd name="connsiteY3-116" fmla="*/ 1962252 h 1962252"/>
              <a:gd name="connsiteX4-117" fmla="*/ 457 w 1183262"/>
              <a:gd name="connsiteY4-118" fmla="*/ 1912094 h 1962252"/>
              <a:gd name="connsiteX0-119" fmla="*/ 457 w 1183262"/>
              <a:gd name="connsiteY0-120" fmla="*/ 1912094 h 1962252"/>
              <a:gd name="connsiteX1-121" fmla="*/ 1182917 w 1183262"/>
              <a:gd name="connsiteY1-122" fmla="*/ 0 h 1962252"/>
              <a:gd name="connsiteX2-123" fmla="*/ 1183065 w 1183262"/>
              <a:gd name="connsiteY2-124" fmla="*/ 574518 h 1962252"/>
              <a:gd name="connsiteX3-125" fmla="*/ 0 w 1183262"/>
              <a:gd name="connsiteY3-126" fmla="*/ 1962252 h 1962252"/>
              <a:gd name="connsiteX4-127" fmla="*/ 457 w 1183262"/>
              <a:gd name="connsiteY4-128" fmla="*/ 1912094 h 1962252"/>
              <a:gd name="connsiteX0-129" fmla="*/ 3 w 1182808"/>
              <a:gd name="connsiteY0-130" fmla="*/ 1912094 h 1946110"/>
              <a:gd name="connsiteX1-131" fmla="*/ 1182463 w 1182808"/>
              <a:gd name="connsiteY1-132" fmla="*/ 0 h 1946110"/>
              <a:gd name="connsiteX2-133" fmla="*/ 1182611 w 1182808"/>
              <a:gd name="connsiteY2-134" fmla="*/ 574518 h 1946110"/>
              <a:gd name="connsiteX3-135" fmla="*/ 6561 w 1182808"/>
              <a:gd name="connsiteY3-136" fmla="*/ 1946110 h 1946110"/>
              <a:gd name="connsiteX4-137" fmla="*/ 3 w 1182808"/>
              <a:gd name="connsiteY4-138" fmla="*/ 1912094 h 1946110"/>
              <a:gd name="connsiteX0-139" fmla="*/ 8 w 1178136"/>
              <a:gd name="connsiteY0-140" fmla="*/ 1895953 h 1946110"/>
              <a:gd name="connsiteX1-141" fmla="*/ 1177791 w 1178136"/>
              <a:gd name="connsiteY1-142" fmla="*/ 0 h 1946110"/>
              <a:gd name="connsiteX2-143" fmla="*/ 1177939 w 1178136"/>
              <a:gd name="connsiteY2-144" fmla="*/ 574518 h 1946110"/>
              <a:gd name="connsiteX3-145" fmla="*/ 1889 w 1178136"/>
              <a:gd name="connsiteY3-146" fmla="*/ 1946110 h 1946110"/>
              <a:gd name="connsiteX4-147" fmla="*/ 8 w 1178136"/>
              <a:gd name="connsiteY4-148" fmla="*/ 1895953 h 1946110"/>
              <a:gd name="connsiteX0-149" fmla="*/ 457 w 1178585"/>
              <a:gd name="connsiteY0-150" fmla="*/ 1895953 h 1953027"/>
              <a:gd name="connsiteX1-151" fmla="*/ 1178240 w 1178585"/>
              <a:gd name="connsiteY1-152" fmla="*/ 0 h 1953027"/>
              <a:gd name="connsiteX2-153" fmla="*/ 1178388 w 1178585"/>
              <a:gd name="connsiteY2-154" fmla="*/ 574518 h 1953027"/>
              <a:gd name="connsiteX3-155" fmla="*/ 0 w 1178585"/>
              <a:gd name="connsiteY3-156" fmla="*/ 1953027 h 1953027"/>
              <a:gd name="connsiteX4-157" fmla="*/ 457 w 1178585"/>
              <a:gd name="connsiteY4-158" fmla="*/ 1895953 h 1953027"/>
              <a:gd name="connsiteX0-159" fmla="*/ 457 w 1178585"/>
              <a:gd name="connsiteY0-160" fmla="*/ 1895953 h 1953027"/>
              <a:gd name="connsiteX1-161" fmla="*/ 1178240 w 1178585"/>
              <a:gd name="connsiteY1-162" fmla="*/ 0 h 1953027"/>
              <a:gd name="connsiteX2-163" fmla="*/ 1178388 w 1178585"/>
              <a:gd name="connsiteY2-164" fmla="*/ 574518 h 1953027"/>
              <a:gd name="connsiteX3-165" fmla="*/ 0 w 1178585"/>
              <a:gd name="connsiteY3-166" fmla="*/ 1953027 h 1953027"/>
              <a:gd name="connsiteX4-167" fmla="*/ 457 w 1178585"/>
              <a:gd name="connsiteY4-168" fmla="*/ 1895953 h 1953027"/>
              <a:gd name="connsiteX0-169" fmla="*/ 2795 w 1180923"/>
              <a:gd name="connsiteY0-170" fmla="*/ 1895953 h 1948415"/>
              <a:gd name="connsiteX1-171" fmla="*/ 1180578 w 1180923"/>
              <a:gd name="connsiteY1-172" fmla="*/ 0 h 1948415"/>
              <a:gd name="connsiteX2-173" fmla="*/ 1180726 w 1180923"/>
              <a:gd name="connsiteY2-174" fmla="*/ 574518 h 1948415"/>
              <a:gd name="connsiteX3-175" fmla="*/ 0 w 1180923"/>
              <a:gd name="connsiteY3-176" fmla="*/ 1948415 h 1948415"/>
              <a:gd name="connsiteX4-177" fmla="*/ 2795 w 1180923"/>
              <a:gd name="connsiteY4-178" fmla="*/ 1895953 h 1948415"/>
              <a:gd name="connsiteX0-179" fmla="*/ 2795 w 1180923"/>
              <a:gd name="connsiteY0-180" fmla="*/ 1895953 h 1953027"/>
              <a:gd name="connsiteX1-181" fmla="*/ 1180578 w 1180923"/>
              <a:gd name="connsiteY1-182" fmla="*/ 0 h 1953027"/>
              <a:gd name="connsiteX2-183" fmla="*/ 1180726 w 1180923"/>
              <a:gd name="connsiteY2-184" fmla="*/ 574518 h 1953027"/>
              <a:gd name="connsiteX3-185" fmla="*/ 0 w 1180923"/>
              <a:gd name="connsiteY3-186" fmla="*/ 1953027 h 1953027"/>
              <a:gd name="connsiteX4-187" fmla="*/ 2795 w 1180923"/>
              <a:gd name="connsiteY4-188" fmla="*/ 1895953 h 1953027"/>
              <a:gd name="connsiteX0-189" fmla="*/ 456 w 1180923"/>
              <a:gd name="connsiteY0-190" fmla="*/ 1895953 h 1953027"/>
              <a:gd name="connsiteX1-191" fmla="*/ 1180578 w 1180923"/>
              <a:gd name="connsiteY1-192" fmla="*/ 0 h 1953027"/>
              <a:gd name="connsiteX2-193" fmla="*/ 1180726 w 1180923"/>
              <a:gd name="connsiteY2-194" fmla="*/ 574518 h 1953027"/>
              <a:gd name="connsiteX3-195" fmla="*/ 0 w 1180923"/>
              <a:gd name="connsiteY3-196" fmla="*/ 1953027 h 1953027"/>
              <a:gd name="connsiteX4-197" fmla="*/ 456 w 1180923"/>
              <a:gd name="connsiteY4-198" fmla="*/ 1895953 h 1953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Freeform 51"/>
          <p:cNvSpPr/>
          <p:nvPr/>
        </p:nvSpPr>
        <p:spPr>
          <a:xfrm flipV="1">
            <a:off x="5444262" y="4078476"/>
            <a:ext cx="1204719" cy="1174483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-1" fmla="*/ 3399 w 1187831"/>
              <a:gd name="connsiteY0-2" fmla="*/ 1104759 h 1159147"/>
              <a:gd name="connsiteX1-3" fmla="*/ 1187831 w 1187831"/>
              <a:gd name="connsiteY1-4" fmla="*/ 0 h 1159147"/>
              <a:gd name="connsiteX2-5" fmla="*/ 1186340 w 1187831"/>
              <a:gd name="connsiteY2-6" fmla="*/ 554079 h 1159147"/>
              <a:gd name="connsiteX3-7" fmla="*/ 0 w 1187831"/>
              <a:gd name="connsiteY3-8" fmla="*/ 1159147 h 1159147"/>
              <a:gd name="connsiteX4-9" fmla="*/ 3399 w 1187831"/>
              <a:gd name="connsiteY4-10" fmla="*/ 1104759 h 1159147"/>
              <a:gd name="connsiteX0-11" fmla="*/ 3399 w 1187831"/>
              <a:gd name="connsiteY0-12" fmla="*/ 1104759 h 1159147"/>
              <a:gd name="connsiteX1-13" fmla="*/ 1187831 w 1187831"/>
              <a:gd name="connsiteY1-14" fmla="*/ 0 h 1159147"/>
              <a:gd name="connsiteX2-15" fmla="*/ 1183895 w 1187831"/>
              <a:gd name="connsiteY2-16" fmla="*/ 566304 h 1159147"/>
              <a:gd name="connsiteX3-17" fmla="*/ 0 w 1187831"/>
              <a:gd name="connsiteY3-18" fmla="*/ 1159147 h 1159147"/>
              <a:gd name="connsiteX4-19" fmla="*/ 3399 w 1187831"/>
              <a:gd name="connsiteY4-20" fmla="*/ 1104759 h 1159147"/>
              <a:gd name="connsiteX0-21" fmla="*/ 13179 w 1187831"/>
              <a:gd name="connsiteY0-22" fmla="*/ 1080310 h 1159147"/>
              <a:gd name="connsiteX1-23" fmla="*/ 1187831 w 1187831"/>
              <a:gd name="connsiteY1-24" fmla="*/ 0 h 1159147"/>
              <a:gd name="connsiteX2-25" fmla="*/ 1183895 w 1187831"/>
              <a:gd name="connsiteY2-26" fmla="*/ 566304 h 1159147"/>
              <a:gd name="connsiteX3-27" fmla="*/ 0 w 1187831"/>
              <a:gd name="connsiteY3-28" fmla="*/ 1159147 h 1159147"/>
              <a:gd name="connsiteX4-29" fmla="*/ 13179 w 1187831"/>
              <a:gd name="connsiteY4-30" fmla="*/ 1080310 h 1159147"/>
              <a:gd name="connsiteX0-31" fmla="*/ 955 w 1175607"/>
              <a:gd name="connsiteY0-32" fmla="*/ 1080310 h 1134698"/>
              <a:gd name="connsiteX1-33" fmla="*/ 1175607 w 1175607"/>
              <a:gd name="connsiteY1-34" fmla="*/ 0 h 1134698"/>
              <a:gd name="connsiteX2-35" fmla="*/ 1171671 w 1175607"/>
              <a:gd name="connsiteY2-36" fmla="*/ 566304 h 1134698"/>
              <a:gd name="connsiteX3-37" fmla="*/ 0 w 1175607"/>
              <a:gd name="connsiteY3-38" fmla="*/ 1134698 h 1134698"/>
              <a:gd name="connsiteX4-39" fmla="*/ 955 w 1175607"/>
              <a:gd name="connsiteY4-40" fmla="*/ 1080310 h 1134698"/>
              <a:gd name="connsiteX0-41" fmla="*/ 10 w 1181997"/>
              <a:gd name="connsiteY0-42" fmla="*/ 1082755 h 1134698"/>
              <a:gd name="connsiteX1-43" fmla="*/ 1181997 w 1181997"/>
              <a:gd name="connsiteY1-44" fmla="*/ 0 h 1134698"/>
              <a:gd name="connsiteX2-45" fmla="*/ 1178061 w 1181997"/>
              <a:gd name="connsiteY2-46" fmla="*/ 566304 h 1134698"/>
              <a:gd name="connsiteX3-47" fmla="*/ 6390 w 1181997"/>
              <a:gd name="connsiteY3-48" fmla="*/ 1134698 h 1134698"/>
              <a:gd name="connsiteX4-49" fmla="*/ 10 w 1181997"/>
              <a:gd name="connsiteY4-50" fmla="*/ 1082755 h 1134698"/>
              <a:gd name="connsiteX0-51" fmla="*/ 32 w 1182019"/>
              <a:gd name="connsiteY0-52" fmla="*/ 1082755 h 1134698"/>
              <a:gd name="connsiteX1-53" fmla="*/ 1182019 w 1182019"/>
              <a:gd name="connsiteY1-54" fmla="*/ 0 h 1134698"/>
              <a:gd name="connsiteX2-55" fmla="*/ 1178083 w 1182019"/>
              <a:gd name="connsiteY2-56" fmla="*/ 566304 h 1134698"/>
              <a:gd name="connsiteX3-57" fmla="*/ 1522 w 1182019"/>
              <a:gd name="connsiteY3-58" fmla="*/ 1134698 h 1134698"/>
              <a:gd name="connsiteX4-59" fmla="*/ 32 w 1182019"/>
              <a:gd name="connsiteY4-60" fmla="*/ 1082755 h 1134698"/>
              <a:gd name="connsiteX0-61" fmla="*/ 32 w 1182019"/>
              <a:gd name="connsiteY0-62" fmla="*/ 1082755 h 1134698"/>
              <a:gd name="connsiteX1-63" fmla="*/ 1182019 w 1182019"/>
              <a:gd name="connsiteY1-64" fmla="*/ 0 h 1134698"/>
              <a:gd name="connsiteX2-65" fmla="*/ 1173193 w 1182019"/>
              <a:gd name="connsiteY2-66" fmla="*/ 573639 h 1134698"/>
              <a:gd name="connsiteX3-67" fmla="*/ 1522 w 1182019"/>
              <a:gd name="connsiteY3-68" fmla="*/ 1134698 h 1134698"/>
              <a:gd name="connsiteX4-69" fmla="*/ 32 w 1182019"/>
              <a:gd name="connsiteY4-70" fmla="*/ 1082755 h 1134698"/>
              <a:gd name="connsiteX0-71" fmla="*/ 32 w 1182019"/>
              <a:gd name="connsiteY0-72" fmla="*/ 1082755 h 1134698"/>
              <a:gd name="connsiteX1-73" fmla="*/ 1182019 w 1182019"/>
              <a:gd name="connsiteY1-74" fmla="*/ 0 h 1134698"/>
              <a:gd name="connsiteX2-75" fmla="*/ 1175638 w 1182019"/>
              <a:gd name="connsiteY2-76" fmla="*/ 573639 h 1134698"/>
              <a:gd name="connsiteX3-77" fmla="*/ 1522 w 1182019"/>
              <a:gd name="connsiteY3-78" fmla="*/ 1134698 h 1134698"/>
              <a:gd name="connsiteX4-79" fmla="*/ 32 w 1182019"/>
              <a:gd name="connsiteY4-80" fmla="*/ 1082755 h 1134698"/>
              <a:gd name="connsiteX0-81" fmla="*/ 32 w 1182972"/>
              <a:gd name="connsiteY0-82" fmla="*/ 1082755 h 1134698"/>
              <a:gd name="connsiteX1-83" fmla="*/ 1182019 w 1182972"/>
              <a:gd name="connsiteY1-84" fmla="*/ 0 h 1134698"/>
              <a:gd name="connsiteX2-85" fmla="*/ 1182972 w 1182972"/>
              <a:gd name="connsiteY2-86" fmla="*/ 573639 h 1134698"/>
              <a:gd name="connsiteX3-87" fmla="*/ 1522 w 1182972"/>
              <a:gd name="connsiteY3-88" fmla="*/ 1134698 h 1134698"/>
              <a:gd name="connsiteX4-89" fmla="*/ 32 w 1182972"/>
              <a:gd name="connsiteY4-90" fmla="*/ 1082755 h 1134698"/>
              <a:gd name="connsiteX0-91" fmla="*/ 32 w 1182972"/>
              <a:gd name="connsiteY0-92" fmla="*/ 1085422 h 1137365"/>
              <a:gd name="connsiteX1-93" fmla="*/ 1182019 w 1182972"/>
              <a:gd name="connsiteY1-94" fmla="*/ 0 h 1137365"/>
              <a:gd name="connsiteX2-95" fmla="*/ 1182972 w 1182972"/>
              <a:gd name="connsiteY2-96" fmla="*/ 576306 h 1137365"/>
              <a:gd name="connsiteX3-97" fmla="*/ 1522 w 1182972"/>
              <a:gd name="connsiteY3-98" fmla="*/ 1137365 h 1137365"/>
              <a:gd name="connsiteX4-99" fmla="*/ 32 w 1182972"/>
              <a:gd name="connsiteY4-100" fmla="*/ 1085422 h 1137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Trapezoid 24"/>
          <p:cNvSpPr>
            <a:spLocks noChangeAspect="1"/>
          </p:cNvSpPr>
          <p:nvPr/>
        </p:nvSpPr>
        <p:spPr>
          <a:xfrm rot="8369018">
            <a:off x="6767056" y="4769562"/>
            <a:ext cx="356807" cy="36020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Oval 21"/>
          <p:cNvSpPr>
            <a:spLocks noChangeAspect="1"/>
          </p:cNvSpPr>
          <p:nvPr/>
        </p:nvSpPr>
        <p:spPr>
          <a:xfrm>
            <a:off x="6781632" y="3863003"/>
            <a:ext cx="369683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ectangle 5"/>
          <p:cNvSpPr>
            <a:spLocks noChangeAspect="1"/>
          </p:cNvSpPr>
          <p:nvPr/>
        </p:nvSpPr>
        <p:spPr>
          <a:xfrm>
            <a:off x="6856197" y="2974980"/>
            <a:ext cx="267947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Freeform: Shape 85"/>
          <p:cNvSpPr/>
          <p:nvPr/>
        </p:nvSpPr>
        <p:spPr>
          <a:xfrm rot="5400000">
            <a:off x="6820796" y="579198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Frame 1"/>
          <p:cNvSpPr/>
          <p:nvPr/>
        </p:nvSpPr>
        <p:spPr>
          <a:xfrm>
            <a:off x="6864458" y="1997012"/>
            <a:ext cx="259687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9490" y="379353"/>
            <a:ext cx="11024838" cy="954103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algn="just"/>
            <a:r>
              <a:rPr lang="en-US" sz="5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Bagaimana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Otak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Bekerja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7" name="Freeform: Shape 386"/>
          <p:cNvSpPr/>
          <p:nvPr/>
        </p:nvSpPr>
        <p:spPr>
          <a:xfrm rot="1022389">
            <a:off x="11052295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" name="Freeform: Shape 388"/>
          <p:cNvSpPr/>
          <p:nvPr/>
        </p:nvSpPr>
        <p:spPr>
          <a:xfrm rot="1022389">
            <a:off x="5088163" y="897607"/>
            <a:ext cx="1025411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8" name="Picture 67" descr="merangkai ota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7" y="1844220"/>
            <a:ext cx="4938125" cy="37567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36" descr="IG N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" y="6135110"/>
            <a:ext cx="499138" cy="427636"/>
          </a:xfrm>
          <a:prstGeom prst="rect">
            <a:avLst/>
          </a:prstGeom>
        </p:spPr>
      </p:pic>
      <p:sp>
        <p:nvSpPr>
          <p:cNvPr id="38" name="Rectangle 13"/>
          <p:cNvSpPr/>
          <p:nvPr/>
        </p:nvSpPr>
        <p:spPr>
          <a:xfrm>
            <a:off x="618655" y="6134713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29945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99653" y="493180"/>
            <a:ext cx="6153836" cy="599347"/>
          </a:xfrm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  <a:latin typeface="Lithograph" pitchFamily="2" charset="0"/>
              </a:rPr>
              <a:t>4 GELOMBANG OTAK</a:t>
            </a:r>
            <a:endParaRPr lang="en-US" sz="4000" dirty="0"/>
          </a:p>
        </p:txBody>
      </p:sp>
      <p:sp>
        <p:nvSpPr>
          <p:cNvPr id="3" name="Text Placeholder 232459"/>
          <p:cNvSpPr txBox="1">
            <a:spLocks/>
          </p:cNvSpPr>
          <p:nvPr/>
        </p:nvSpPr>
        <p:spPr>
          <a:xfrm>
            <a:off x="775284" y="1192633"/>
            <a:ext cx="10478870" cy="3650567"/>
          </a:xfrm>
          <a:prstGeom prst="rect">
            <a:avLst/>
          </a:prstGeom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Beta (13-28 CPS)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</a:rPr>
              <a:t>    </a:t>
            </a:r>
            <a:r>
              <a:rPr lang="en-US" sz="2400" b="1" dirty="0" err="1" smtClean="0">
                <a:latin typeface="Arial" panose="020B0604020202020204" pitchFamily="34" charset="0"/>
              </a:rPr>
              <a:t>Kondisi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</a:rPr>
              <a:t>ktif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b</a:t>
            </a:r>
            <a:r>
              <a:rPr lang="en-US" sz="2400" b="1" dirty="0" err="1" smtClean="0">
                <a:latin typeface="Arial" panose="020B0604020202020204" pitchFamily="34" charset="0"/>
              </a:rPr>
              <a:t>ergerak</a:t>
            </a:r>
            <a:r>
              <a:rPr lang="en-US" sz="2400" b="1" dirty="0" smtClean="0">
                <a:latin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</a:rPr>
              <a:t>pikiran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</a:rPr>
              <a:t>bercabang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Alfa (7-13 CPS)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</a:rPr>
              <a:t>    </a:t>
            </a:r>
            <a:r>
              <a:rPr lang="en-US" sz="2400" b="1" dirty="0" err="1" smtClean="0">
                <a:latin typeface="Arial" panose="020B0604020202020204" pitchFamily="34" charset="0"/>
              </a:rPr>
              <a:t>Keadaan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r</a:t>
            </a:r>
            <a:r>
              <a:rPr lang="en-US" sz="2400" b="1" dirty="0" err="1" smtClean="0">
                <a:latin typeface="Arial" panose="020B0604020202020204" pitchFamily="34" charset="0"/>
              </a:rPr>
              <a:t>elaksasi</a:t>
            </a:r>
            <a:r>
              <a:rPr lang="en-US" sz="2400" b="1" dirty="0" smtClean="0"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</a:rPr>
              <a:t>t</a:t>
            </a:r>
            <a:r>
              <a:rPr lang="en-US" sz="2400" b="1" dirty="0" err="1" smtClean="0">
                <a:latin typeface="Arial" panose="020B0604020202020204" pitchFamily="34" charset="0"/>
              </a:rPr>
              <a:t>anpa</a:t>
            </a:r>
            <a:r>
              <a:rPr lang="en-US" sz="2400" b="1" dirty="0" smtClean="0">
                <a:latin typeface="Arial" panose="020B0604020202020204" pitchFamily="34" charset="0"/>
              </a:rPr>
              <a:t> stress</a:t>
            </a:r>
          </a:p>
          <a:p>
            <a:pPr>
              <a:spcBef>
                <a:spcPts val="600"/>
              </a:spcBef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Teta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(3,5-7 CPS)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</a:rPr>
              <a:t>   </a:t>
            </a:r>
            <a:r>
              <a:rPr lang="en-US" sz="2400" b="1" dirty="0" err="1" smtClean="0">
                <a:latin typeface="Arial" panose="020B0604020202020204" pitchFamily="34" charset="0"/>
              </a:rPr>
              <a:t>Kondisi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f</a:t>
            </a:r>
            <a:r>
              <a:rPr lang="en-US" sz="2400" b="1" dirty="0" err="1" smtClean="0">
                <a:latin typeface="Arial" panose="020B0604020202020204" pitchFamily="34" charset="0"/>
              </a:rPr>
              <a:t>ikiran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k</a:t>
            </a:r>
            <a:r>
              <a:rPr lang="en-US" sz="2400" b="1" dirty="0" err="1" smtClean="0">
                <a:latin typeface="Arial" panose="020B0604020202020204" pitchFamily="34" charset="0"/>
              </a:rPr>
              <a:t>reatif</a:t>
            </a:r>
            <a:r>
              <a:rPr lang="en-US" sz="2400" b="1" dirty="0" smtClean="0">
                <a:latin typeface="Arial" panose="020B0604020202020204" pitchFamily="34" charset="0"/>
              </a:rPr>
              <a:t>, genius, </a:t>
            </a:r>
            <a:r>
              <a:rPr lang="en-US" sz="2400" b="1" dirty="0" err="1">
                <a:latin typeface="Arial" panose="020B0604020202020204" pitchFamily="34" charset="0"/>
              </a:rPr>
              <a:t>p</a:t>
            </a:r>
            <a:r>
              <a:rPr lang="en-US" sz="2400" b="1" dirty="0" err="1" smtClean="0">
                <a:latin typeface="Arial" panose="020B0604020202020204" pitchFamily="34" charset="0"/>
              </a:rPr>
              <a:t>enyembuhan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</a:rPr>
              <a:t>hebat</a:t>
            </a:r>
            <a:r>
              <a:rPr lang="en-US" sz="2400" b="1" dirty="0" smtClean="0">
                <a:latin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</a:rPr>
              <a:t>Inspiratif</a:t>
            </a:r>
            <a:endParaRPr lang="en-US" sz="2400" b="1" dirty="0" smtClean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Delta (0,5-3,5 CPS)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latin typeface="Arial" panose="020B0604020202020204" pitchFamily="34" charset="0"/>
              </a:rPr>
              <a:t>	</a:t>
            </a:r>
            <a:r>
              <a:rPr lang="en-US" sz="2400" b="1" dirty="0" err="1" smtClean="0">
                <a:latin typeface="Arial" panose="020B0604020202020204" pitchFamily="34" charset="0"/>
              </a:rPr>
              <a:t>Tidur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</a:rPr>
              <a:t>nyenyak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</a:rPr>
              <a:t>tanpa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</a:rPr>
              <a:t>mimpi</a:t>
            </a:r>
            <a:r>
              <a:rPr lang="en-US" sz="2400" b="1" dirty="0" smtClean="0">
                <a:latin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</a:rPr>
              <a:t>penyembuhan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</a:rPr>
              <a:t>lamiah</a:t>
            </a:r>
            <a:r>
              <a:rPr lang="en-US" sz="2400" b="1" dirty="0" smtClean="0">
                <a:latin typeface="Arial" panose="020B0604020202020204" pitchFamily="34" charset="0"/>
              </a:rPr>
              <a:t>, </a:t>
            </a:r>
            <a:r>
              <a:rPr lang="en-US" sz="2400" b="1" i="1" dirty="0" smtClean="0">
                <a:latin typeface="Arial" panose="020B0604020202020204" pitchFamily="34" charset="0"/>
              </a:rPr>
              <a:t>brain cleansing</a:t>
            </a:r>
            <a:r>
              <a:rPr lang="en-US" sz="2400" b="1" dirty="0" smtClean="0"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</a:rPr>
              <a:t>t</a:t>
            </a:r>
            <a:r>
              <a:rPr lang="en-US" sz="2400" b="1" dirty="0" err="1" smtClean="0">
                <a:latin typeface="Arial" panose="020B0604020202020204" pitchFamily="34" charset="0"/>
              </a:rPr>
              <a:t>umbuh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</a:rPr>
              <a:t>sel-sel</a:t>
            </a:r>
            <a:r>
              <a:rPr lang="en-US" sz="24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</a:rPr>
              <a:t>baru</a:t>
            </a:r>
            <a:endParaRPr lang="en-US" sz="2400" b="1" dirty="0" smtClean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099" y="5483280"/>
            <a:ext cx="11437034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000" dirty="0" err="1" smtClean="0">
                <a:latin typeface="Century Gothic" panose="020B0502020202020204" pitchFamily="34" charset="0"/>
              </a:rPr>
              <a:t>Apabila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anak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dalam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kondisi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aman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nyaman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menyenangkan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maka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sistem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limbiknya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akan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bekerja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dgn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baik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Dalam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kondisi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ini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anak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dapat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belajar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dengan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baik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IG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698" y="4804526"/>
            <a:ext cx="643428" cy="427636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9273975" y="4758418"/>
            <a:ext cx="2462953" cy="51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defTabSz="1219110" latinLnBrk="1"/>
            <a:r>
              <a:rPr lang="en-US" sz="1600" dirty="0">
                <a:solidFill>
                  <a:schemeClr val="tx1"/>
                </a:solidFill>
              </a:rPr>
              <a:t>maulidya_ulfah</a:t>
            </a:r>
          </a:p>
        </p:txBody>
      </p:sp>
    </p:spTree>
    <p:extLst>
      <p:ext uri="{BB962C8B-B14F-4D97-AF65-F5344CB8AC3E}">
        <p14:creationId xmlns:p14="http://schemas.microsoft.com/office/powerpoint/2010/main" val="5234547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1180</Words>
  <Application>Microsoft Office PowerPoint</Application>
  <PresentationFormat>Custom</PresentationFormat>
  <Paragraphs>195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1_Contents Slide Master</vt:lpstr>
      <vt:lpstr>2_Contents Slide Master</vt:lpstr>
      <vt:lpstr>3_Contents Slide Master</vt:lpstr>
      <vt:lpstr>Maulidya Ulfah S2 PGRA/PIAUD (Pendidikan Islam Anak Usia Dini) S3 Beasiswa Mora 5000 Doktor 2019 PAUDI UIN Suka Yogyakarta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GERAKAN-GERAKAN FISIK DALAM YOGA YANG DAPAT  DIPRAKTIKKAN UNTUK AKTIVITAS OLAHRAGA ANAK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ulfah</cp:lastModifiedBy>
  <cp:revision>309</cp:revision>
  <dcterms:created xsi:type="dcterms:W3CDTF">2019-01-14T06:35:00Z</dcterms:created>
  <dcterms:modified xsi:type="dcterms:W3CDTF">2020-11-09T00:50:35Z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